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57" r:id="rId4"/>
    <p:sldId id="260" r:id="rId5"/>
    <p:sldId id="259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3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90500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this task, you will be asked to identify the emotion of a target face.</a:t>
            </a:r>
          </a:p>
          <a:p>
            <a:pPr algn="ctr"/>
            <a:r>
              <a:rPr lang="en-US" sz="2400" dirty="0" smtClean="0"/>
              <a:t>The target face will always appear in the middle of the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71922"/>
            <a:ext cx="1855900" cy="25163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7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1750"/>
            <a:ext cx="1203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For this task, you will need to use the number pad on the keyboard for responding.  You will need to use the numbers 1, 2, and 3.</a:t>
            </a:r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Please only use your dominant hand.  If you need to move the keyboard to respond comfortably, please do so.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155408"/>
            <a:ext cx="10207625" cy="3926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83700" y="4673600"/>
            <a:ext cx="14097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78700" y="2565400"/>
            <a:ext cx="2108200" cy="20183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4063" y="6171261"/>
            <a:ext cx="524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Please press the SPACEBAR to continue.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4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There will also be faces to the left and right of the target.</a:t>
            </a:r>
          </a:p>
          <a:p>
            <a:pPr algn="ctr"/>
            <a:r>
              <a:rPr lang="en-US" sz="2400" dirty="0" smtClean="0"/>
              <a:t>You should ignore the left and right images.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87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ANGRY (like below),</a:t>
            </a:r>
          </a:p>
          <a:p>
            <a:pPr algn="ctr"/>
            <a:r>
              <a:rPr lang="en-US" sz="2400" dirty="0" smtClean="0"/>
              <a:t>Press </a:t>
            </a:r>
            <a:r>
              <a:rPr lang="en-US" sz="2400" dirty="0" smtClean="0"/>
              <a:t>“1” </a:t>
            </a:r>
            <a:r>
              <a:rPr lang="en-US" sz="2400" dirty="0" smtClean="0"/>
              <a:t>on the keyboard </a:t>
            </a:r>
            <a:r>
              <a:rPr lang="en-US" sz="2400" dirty="0" err="1" smtClean="0"/>
              <a:t>numberpad</a:t>
            </a:r>
            <a:endParaRPr lang="en-US" sz="24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4" y="2654299"/>
            <a:ext cx="1870260" cy="25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5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Happy (like below),</a:t>
            </a:r>
          </a:p>
          <a:p>
            <a:pPr algn="ctr"/>
            <a:r>
              <a:rPr lang="en-US" sz="2400" dirty="0" smtClean="0"/>
              <a:t>Press “2” on the keyboard </a:t>
            </a:r>
            <a:r>
              <a:rPr lang="en-US" sz="2400" dirty="0" err="1" smtClean="0"/>
              <a:t>numberpad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25" y="2665631"/>
            <a:ext cx="1856232" cy="25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NEUTRAL (like below),</a:t>
            </a:r>
          </a:p>
          <a:p>
            <a:pPr algn="ctr"/>
            <a:r>
              <a:rPr lang="en-US" sz="2400" dirty="0" smtClean="0"/>
              <a:t>Press </a:t>
            </a:r>
            <a:r>
              <a:rPr lang="en-US" sz="2400" dirty="0" smtClean="0"/>
              <a:t>“3” </a:t>
            </a:r>
            <a:r>
              <a:rPr lang="en-US" sz="2400" dirty="0" smtClean="0"/>
              <a:t>on the keyboard number pad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263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75275"/>
            <a:ext cx="10198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Please respond as quickly as possible, without sacrificing accuracy.</a:t>
            </a:r>
          </a:p>
          <a:p>
            <a:pPr algn="ctr"/>
            <a:r>
              <a:rPr lang="en-US" sz="2400" dirty="0" smtClean="0"/>
              <a:t>You will only have a limited amount of time to respond.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Remember:</a:t>
            </a:r>
          </a:p>
          <a:p>
            <a:pPr algn="ctr"/>
            <a:r>
              <a:rPr lang="en-US" sz="2400" b="1" dirty="0" smtClean="0"/>
              <a:t>If you think the target image is NEUTRAL, press “1”.</a:t>
            </a:r>
          </a:p>
          <a:p>
            <a:pPr algn="ctr"/>
            <a:r>
              <a:rPr lang="en-US" sz="2400" b="1" dirty="0" smtClean="0"/>
              <a:t>If you think the target image is ANGRY, press “2”.</a:t>
            </a:r>
          </a:p>
          <a:p>
            <a:pPr algn="ctr"/>
            <a:r>
              <a:rPr lang="en-US" sz="2400" b="1" dirty="0" smtClean="0"/>
              <a:t>If you think the target image is HAPPY, press “3”.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First, you will get to do some practice trials.</a:t>
            </a:r>
          </a:p>
          <a:p>
            <a:pPr algn="ctr"/>
            <a:r>
              <a:rPr lang="en-US" sz="2400" dirty="0" smtClean="0"/>
              <a:t>For the practice trials, the response buttons will be on the top of the screen.</a:t>
            </a:r>
          </a:p>
          <a:p>
            <a:pPr algn="ctr"/>
            <a:r>
              <a:rPr lang="en-US" sz="2400" dirty="0" smtClean="0"/>
              <a:t>Later in the experiment, they will not be on the screen,</a:t>
            </a:r>
          </a:p>
          <a:p>
            <a:pPr algn="ctr"/>
            <a:r>
              <a:rPr lang="en-US" sz="2400" dirty="0"/>
              <a:t>s</a:t>
            </a:r>
            <a:r>
              <a:rPr lang="en-US" sz="2400" dirty="0" smtClean="0"/>
              <a:t>o please do your best to remember the response keys.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If you are ready, press the SPACEBAR to begin practice.</a:t>
            </a:r>
          </a:p>
        </p:txBody>
      </p:sp>
    </p:spTree>
    <p:extLst>
      <p:ext uri="{BB962C8B-B14F-4D97-AF65-F5344CB8AC3E}">
        <p14:creationId xmlns:p14="http://schemas.microsoft.com/office/powerpoint/2010/main" val="242754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79747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back 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47521"/>
            <a:ext cx="1019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 a reminder:</a:t>
            </a:r>
          </a:p>
          <a:p>
            <a:pPr algn="ctr"/>
            <a:r>
              <a:rPr lang="en-US" sz="2400" dirty="0" smtClean="0"/>
              <a:t>In this task, you will be asked to identify the emotion of a target face.</a:t>
            </a:r>
          </a:p>
          <a:p>
            <a:pPr algn="ctr"/>
            <a:r>
              <a:rPr lang="en-US" sz="2400" dirty="0" smtClean="0"/>
              <a:t>The target face will always appear in the middle of the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71922"/>
            <a:ext cx="1855900" cy="25163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8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398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Lab, PSY-Maddox</dc:creator>
  <cp:lastModifiedBy>Lab, PSY-Maddox</cp:lastModifiedBy>
  <cp:revision>10</cp:revision>
  <dcterms:created xsi:type="dcterms:W3CDTF">2016-10-06T20:27:27Z</dcterms:created>
  <dcterms:modified xsi:type="dcterms:W3CDTF">2016-10-19T17:23:23Z</dcterms:modified>
</cp:coreProperties>
</file>