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113"/>
    <a:srgbClr val="004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1B47-E9F8-45C1-824B-1FAF0214EB0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DE3F-B6FB-4390-B0A4-B2B39ACE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1B47-E9F8-45C1-824B-1FAF0214EB0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DE3F-B6FB-4390-B0A4-B2B39ACE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1B47-E9F8-45C1-824B-1FAF0214EB0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DE3F-B6FB-4390-B0A4-B2B39ACE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1B47-E9F8-45C1-824B-1FAF0214EB0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DE3F-B6FB-4390-B0A4-B2B39ACE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1B47-E9F8-45C1-824B-1FAF0214EB0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DE3F-B6FB-4390-B0A4-B2B39ACE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1B47-E9F8-45C1-824B-1FAF0214EB0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DE3F-B6FB-4390-B0A4-B2B39ACE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5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1B47-E9F8-45C1-824B-1FAF0214EB0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DE3F-B6FB-4390-B0A4-B2B39ACE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1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1B47-E9F8-45C1-824B-1FAF0214EB0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DE3F-B6FB-4390-B0A4-B2B39ACE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8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1B47-E9F8-45C1-824B-1FAF0214EB0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DE3F-B6FB-4390-B0A4-B2B39ACE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1B47-E9F8-45C1-824B-1FAF0214EB0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DE3F-B6FB-4390-B0A4-B2B39ACE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1B47-E9F8-45C1-824B-1FAF0214EB0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DE3F-B6FB-4390-B0A4-B2B39ACE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1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1B47-E9F8-45C1-824B-1FAF0214EB0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DE3F-B6FB-4390-B0A4-B2B39ACE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5989" y="735955"/>
            <a:ext cx="998002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For example,</a:t>
            </a:r>
          </a:p>
          <a:p>
            <a:pPr algn="ctr"/>
            <a:r>
              <a:rPr lang="en-US" sz="3200" b="1" dirty="0"/>
              <a:t>i</a:t>
            </a:r>
            <a:r>
              <a:rPr lang="en-US" sz="3200" b="1" dirty="0" smtClean="0"/>
              <a:t>f you see the following word…</a:t>
            </a:r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8800" b="1" dirty="0" smtClean="0">
                <a:solidFill>
                  <a:srgbClr val="FF0000"/>
                </a:solidFill>
              </a:rPr>
              <a:t>GREEN</a:t>
            </a:r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/>
              <a:t>T</a:t>
            </a:r>
            <a:r>
              <a:rPr lang="en-US" sz="3200" b="1" dirty="0" smtClean="0"/>
              <a:t>he correct response would be </a:t>
            </a:r>
            <a:r>
              <a:rPr lang="en-US" sz="3200" b="1" dirty="0" smtClean="0">
                <a:solidFill>
                  <a:srgbClr val="FF0000"/>
                </a:solidFill>
              </a:rPr>
              <a:t>red</a:t>
            </a:r>
            <a:r>
              <a:rPr lang="en-US" sz="3200" b="1" dirty="0" smtClean="0"/>
              <a:t>,</a:t>
            </a:r>
          </a:p>
          <a:p>
            <a:pPr algn="ctr"/>
            <a:r>
              <a:rPr lang="en-US" sz="3200" b="1" dirty="0" smtClean="0"/>
              <a:t>not green.</a:t>
            </a:r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/>
              <a:t>Please press the SPACEBAR to Continue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514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5989" y="735955"/>
            <a:ext cx="998002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Or if you saw…</a:t>
            </a:r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endParaRPr lang="en-US" sz="3200" b="1" dirty="0" smtClean="0"/>
          </a:p>
          <a:p>
            <a:pPr algn="ctr"/>
            <a:r>
              <a:rPr lang="en-US" sz="8800" b="1" dirty="0" smtClean="0">
                <a:solidFill>
                  <a:srgbClr val="004FEE"/>
                </a:solidFill>
              </a:rPr>
              <a:t>XXXX</a:t>
            </a:r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/>
              <a:t>T</a:t>
            </a:r>
            <a:r>
              <a:rPr lang="en-US" sz="3200" b="1" dirty="0" smtClean="0"/>
              <a:t>he correct response would be:</a:t>
            </a:r>
          </a:p>
          <a:p>
            <a:pPr algn="ctr"/>
            <a:r>
              <a:rPr lang="en-US" sz="3200" b="1" dirty="0">
                <a:solidFill>
                  <a:srgbClr val="004FEE"/>
                </a:solidFill>
              </a:rPr>
              <a:t>B</a:t>
            </a:r>
            <a:r>
              <a:rPr lang="en-US" sz="3200" b="1" dirty="0" smtClean="0">
                <a:solidFill>
                  <a:srgbClr val="004FEE"/>
                </a:solidFill>
              </a:rPr>
              <a:t>lue</a:t>
            </a:r>
            <a:endParaRPr lang="en-US" sz="3200" b="1" dirty="0" smtClean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/>
              <a:t>Please press the SPACEBAR to Continue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6863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5989" y="735955"/>
            <a:ext cx="998002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But be careful, sometimes the words and</a:t>
            </a:r>
          </a:p>
          <a:p>
            <a:pPr algn="ctr"/>
            <a:r>
              <a:rPr lang="en-US" sz="3200" b="1" dirty="0"/>
              <a:t>c</a:t>
            </a:r>
            <a:r>
              <a:rPr lang="en-US" sz="3200" b="1" dirty="0" smtClean="0"/>
              <a:t>olors match, and sometimes they don’t.</a:t>
            </a:r>
          </a:p>
          <a:p>
            <a:pPr algn="ctr"/>
            <a:endParaRPr lang="en-US" sz="3200" b="1" dirty="0" smtClean="0"/>
          </a:p>
          <a:p>
            <a:pPr algn="ctr"/>
            <a:r>
              <a:rPr lang="en-US" sz="8800" b="1" dirty="0" smtClean="0">
                <a:solidFill>
                  <a:srgbClr val="3D9113"/>
                </a:solidFill>
              </a:rPr>
              <a:t>GREEN</a:t>
            </a:r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/>
              <a:t>T</a:t>
            </a:r>
            <a:r>
              <a:rPr lang="en-US" sz="3200" b="1" dirty="0" smtClean="0"/>
              <a:t>he correct response would be:</a:t>
            </a:r>
          </a:p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Green</a:t>
            </a:r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/>
              <a:t>Please press the SPACEBAR to Continue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6567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1750"/>
            <a:ext cx="12039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For this task, you will need to use the number pad on the keyboard for responding.  </a:t>
            </a:r>
            <a:r>
              <a:rPr lang="en-US" sz="2800" dirty="0" smtClean="0"/>
              <a:t>You </a:t>
            </a:r>
            <a:r>
              <a:rPr lang="en-US" sz="2800" smtClean="0"/>
              <a:t>will respon</a:t>
            </a:r>
            <a:r>
              <a:rPr lang="en-US" sz="2800" smtClean="0"/>
              <a:t>d using the keys for </a:t>
            </a:r>
            <a:r>
              <a:rPr lang="en-US" sz="2800" smtClean="0"/>
              <a:t>7</a:t>
            </a:r>
            <a:r>
              <a:rPr lang="en-US" sz="2800" dirty="0" smtClean="0"/>
              <a:t>, 8, and </a:t>
            </a:r>
            <a:r>
              <a:rPr lang="en-US" sz="2800" smtClean="0"/>
              <a:t>9</a:t>
            </a:r>
            <a:r>
              <a:rPr lang="en-US" sz="280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Please only use your dominant hand.  If you need to move the keyboard to respond comfortably, please do so.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93" y="2565400"/>
            <a:ext cx="8405813" cy="32330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15399" y="3906114"/>
            <a:ext cx="1181101" cy="5515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78700" y="2565400"/>
            <a:ext cx="1339234" cy="1168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74063" y="6171261"/>
            <a:ext cx="524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Please press the SPACEBAR to continue.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153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137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Lab, PSY-Maddox</dc:creator>
  <cp:lastModifiedBy>Lab, PSY-Maddox</cp:lastModifiedBy>
  <cp:revision>4</cp:revision>
  <dcterms:created xsi:type="dcterms:W3CDTF">2016-10-11T20:48:06Z</dcterms:created>
  <dcterms:modified xsi:type="dcterms:W3CDTF">2016-10-18T21:19:43Z</dcterms:modified>
</cp:coreProperties>
</file>