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498abe2057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498abe2057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98abe205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498abe205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a98cf932a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4a98cf932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a98cf932a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4a98cf932a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gist.github.com/maratori/8772fe158ff705ca543a0620863977c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984250" y="4679800"/>
            <a:ext cx="11325300" cy="1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Makefile, mocks, linters</a:t>
            </a:r>
            <a:endParaRPr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Научимся создавать и использовать моки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Познакомимся с make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Поанализируем код с помощью линтеров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Go mocks</a:t>
            </a:r>
            <a:endParaRPr/>
          </a:p>
        </p:txBody>
      </p:sp>
      <p:pic>
        <p:nvPicPr>
          <p:cNvPr descr="Google Shape;117;p5" id="50" name="Google Shape;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587375" y="1524725"/>
            <a:ext cx="19204200" cy="8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Mock-объект – фиктивная реализация интерфейса для тестирования зависимых от него компонентов.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Сравнение основных библиотек для мокирования можно найти здесь: </a:t>
            </a:r>
            <a:r>
              <a:rPr lang="en-US" sz="4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https://gist.github.com/maratori/8772fe158ff705ca543a0620863977c2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Мы будем рассматривать мокирование на примере gomock: </a:t>
            </a:r>
            <a:r>
              <a:rPr lang="en-US" sz="4000"/>
              <a:t>https://github.com/uber-go/mock</a:t>
            </a:r>
            <a:endParaRPr sz="40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Makefile</a:t>
            </a:r>
            <a:endParaRPr/>
          </a:p>
        </p:txBody>
      </p:sp>
      <p:pic>
        <p:nvPicPr>
          <p:cNvPr descr="Google Shape;117;p5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type="title"/>
          </p:nvPr>
        </p:nvSpPr>
        <p:spPr>
          <a:xfrm>
            <a:off x="587375" y="1524725"/>
            <a:ext cx="192042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Makefile - файл конфигурации утилиты </a:t>
            </a:r>
            <a:r>
              <a:rPr b="0" i="1" lang="en-US" sz="4000"/>
              <a:t>make</a:t>
            </a:r>
            <a:r>
              <a:rPr b="0" lang="en-US" sz="4000"/>
              <a:t>. Правила описываются на специальном (тьюринг-полном!) языке.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Как правило используется для автоматизации сборки програм. </a:t>
            </a:r>
            <a:r>
              <a:rPr b="0" lang="en-US" sz="4000"/>
              <a:t>Особенно</a:t>
            </a:r>
            <a:r>
              <a:rPr b="0" lang="en-US" sz="4000"/>
              <a:t> полезно, если этапы сборки зависят друг от друга.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Makefile помещается в корень проекта. Правило по умолчанию обычно позволяет полностью собрать приложение.</a:t>
            </a:r>
            <a:endParaRPr b="0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Линтеры</a:t>
            </a:r>
            <a:endParaRPr/>
          </a:p>
        </p:txBody>
      </p:sp>
      <p:pic>
        <p:nvPicPr>
          <p:cNvPr descr="Google Shape;117;p5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587375" y="1524725"/>
            <a:ext cx="192042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Go поставляет несколько стандартных линтеров: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0" i="1" lang="en-US" sz="4000"/>
              <a:t>gofmt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b="0" i="1" lang="en-US" sz="4000"/>
              <a:t>govet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VSCode</a:t>
            </a:r>
            <a:r>
              <a:rPr lang="en-US"/>
              <a:t> </a:t>
            </a:r>
            <a:r>
              <a:rPr b="0" lang="en-US" sz="4000"/>
              <a:t>использует несколько дополнительных линтеров.</a:t>
            </a:r>
            <a:endParaRPr b="0" sz="4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000">
                <a:solidFill>
                  <a:schemeClr val="lt1"/>
                </a:solidFill>
              </a:rPr>
              <a:t>Стандартные линтеры ловят не все проблемы :(</a:t>
            </a:r>
            <a:endParaRPr b="0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golangci-lint</a:t>
            </a:r>
            <a:endParaRPr/>
          </a:p>
        </p:txBody>
      </p:sp>
      <p:pic>
        <p:nvPicPr>
          <p:cNvPr descr="Google Shape;117;p5" id="71" name="Google Shape;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587375" y="1524725"/>
            <a:ext cx="192042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Для Go написано много дополнительных линтеров. golangci-lint позволяет конфигурировать и запускать их для проверки кода проекта.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Преимущество: единая конфигурация, можно использовать как локально, так и в CI/CD</a:t>
            </a:r>
            <a:endParaRPr b="0" sz="4000"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8155" y="6382775"/>
            <a:ext cx="4595375" cy="45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3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