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1" r:id="rId7"/>
    <p:sldId id="268" r:id="rId8"/>
    <p:sldId id="269" r:id="rId9"/>
    <p:sldId id="270" r:id="rId10"/>
    <p:sldId id="266" r:id="rId11"/>
    <p:sldId id="262" r:id="rId12"/>
    <p:sldId id="267" r:id="rId13"/>
    <p:sldId id="263" r:id="rId14"/>
    <p:sldId id="265" r:id="rId15"/>
    <p:sldId id="260" r:id="rId16"/>
    <p:sldId id="271"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E2CD3F7-8C5A-4BD4-8DD5-AD817D3C94AA}"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kumimoji="1" lang="ja-JP" altLang="en-US"/>
        </a:p>
      </dgm:t>
    </dgm:pt>
    <dgm:pt modelId="{2BAA27DC-3B2D-4022-B24A-7960FE733370}">
      <dgm:prSet phldrT="[テキスト]" custT="1"/>
      <dgm:spPr/>
      <dgm:t>
        <a:bodyPr/>
        <a:lstStyle/>
        <a:p>
          <a:r>
            <a:rPr kumimoji="1" lang="en-US" altLang="ja-JP" sz="2400" dirty="0"/>
            <a:t>:love</a:t>
          </a:r>
          <a:endParaRPr kumimoji="1" lang="ja-JP" altLang="en-US" sz="2400" dirty="0"/>
        </a:p>
      </dgm:t>
    </dgm:pt>
    <dgm:pt modelId="{4F6A66AE-C1AF-4B6D-95E7-96CC5DE69DF6}" cxnId="{B6FED23E-6BA7-4002-8EC3-CA6F5E25F74D}" type="parTrans">
      <dgm:prSet/>
      <dgm:spPr/>
      <dgm:t>
        <a:bodyPr/>
        <a:lstStyle/>
        <a:p>
          <a:endParaRPr kumimoji="1" lang="ja-JP" altLang="en-US"/>
        </a:p>
      </dgm:t>
    </dgm:pt>
    <dgm:pt modelId="{ECF2F97C-F3EC-49FD-A973-BBE00F3A9592}" cxnId="{B6FED23E-6BA7-4002-8EC3-CA6F5E25F74D}" type="sibTrans">
      <dgm:prSet/>
      <dgm:spPr/>
      <dgm:t>
        <a:bodyPr/>
        <a:lstStyle/>
        <a:p>
          <a:endParaRPr kumimoji="1" lang="ja-JP" altLang="en-US"/>
        </a:p>
      </dgm:t>
    </dgm:pt>
    <dgm:pt modelId="{01BC4C88-01F0-4667-A42B-75E9EB01F4EE}">
      <dgm:prSet phldrT="[テキスト]" custT="1"/>
      <dgm:spPr/>
      <dgm:t>
        <a:bodyPr/>
        <a:lstStyle/>
        <a:p>
          <a:pPr algn="l"/>
          <a:r>
            <a:rPr kumimoji="1" lang="en-US" altLang="ja-JP" sz="2400" dirty="0"/>
            <a:t>:morning</a:t>
          </a:r>
          <a:endParaRPr kumimoji="1" lang="ja-JP" altLang="en-US" sz="2400" dirty="0"/>
        </a:p>
      </dgm:t>
    </dgm:pt>
    <dgm:pt modelId="{ADFCB392-099E-4C39-AAEC-C950F293C1B5}" cxnId="{8A8AB399-D57C-4A97-9F41-F56AA33E07D0}" type="parTrans">
      <dgm:prSet/>
      <dgm:spPr/>
      <dgm:t>
        <a:bodyPr/>
        <a:lstStyle/>
        <a:p>
          <a:endParaRPr kumimoji="1" lang="ja-JP" altLang="en-US"/>
        </a:p>
      </dgm:t>
    </dgm:pt>
    <dgm:pt modelId="{E5C0DBAE-BB18-464B-B9F0-4569882C9AFE}" cxnId="{8A8AB399-D57C-4A97-9F41-F56AA33E07D0}" type="sibTrans">
      <dgm:prSet/>
      <dgm:spPr/>
      <dgm:t>
        <a:bodyPr/>
        <a:lstStyle/>
        <a:p>
          <a:endParaRPr kumimoji="1" lang="ja-JP" altLang="en-US"/>
        </a:p>
      </dgm:t>
    </dgm:pt>
    <dgm:pt modelId="{2A4600DC-6F68-4BBD-BA09-A2D903E6A098}">
      <dgm:prSet phldrT="[テキスト]" custT="1"/>
      <dgm:spPr/>
      <dgm:t>
        <a:bodyPr/>
        <a:lstStyle/>
        <a:p>
          <a:r>
            <a:rPr kumimoji="1" lang="en-US" altLang="ja-JP" sz="2400" dirty="0"/>
            <a:t>:cry</a:t>
          </a:r>
          <a:endParaRPr kumimoji="1" lang="ja-JP" altLang="en-US" sz="2400" dirty="0"/>
        </a:p>
      </dgm:t>
    </dgm:pt>
    <dgm:pt modelId="{77E81EA5-1793-41E5-B7DE-134381624394}" cxnId="{6A0FD1AB-289E-47AA-B445-F58374FC4638}" type="parTrans">
      <dgm:prSet/>
      <dgm:spPr/>
      <dgm:t>
        <a:bodyPr/>
        <a:lstStyle/>
        <a:p>
          <a:endParaRPr kumimoji="1" lang="ja-JP" altLang="en-US"/>
        </a:p>
      </dgm:t>
    </dgm:pt>
    <dgm:pt modelId="{7BE6F114-304C-442D-A23A-62F7299BE434}" cxnId="{6A0FD1AB-289E-47AA-B445-F58374FC4638}" type="sibTrans">
      <dgm:prSet/>
      <dgm:spPr/>
      <dgm:t>
        <a:bodyPr/>
        <a:lstStyle/>
        <a:p>
          <a:endParaRPr kumimoji="1" lang="ja-JP" altLang="en-US"/>
        </a:p>
      </dgm:t>
    </dgm:pt>
    <dgm:pt modelId="{399A0665-3C70-4AA8-AD89-9940909313F1}">
      <dgm:prSet phldrT="[テキスト]" custT="1"/>
      <dgm:spPr/>
      <dgm:t>
        <a:bodyPr/>
        <a:lstStyle/>
        <a:p>
          <a:pPr algn="l"/>
          <a:r>
            <a:rPr kumimoji="1" lang="en-US" altLang="ja-JP" sz="2400" dirty="0"/>
            <a:t>:hello</a:t>
          </a:r>
          <a:endParaRPr kumimoji="1" lang="ja-JP" altLang="en-US" sz="2400" dirty="0"/>
        </a:p>
      </dgm:t>
    </dgm:pt>
    <dgm:pt modelId="{25836A80-755C-4F64-B2A3-A3FFB9526AE0}" cxnId="{A6B0D099-1F60-410B-8BF9-734DEA55CDB2}" type="parTrans">
      <dgm:prSet/>
      <dgm:spPr/>
      <dgm:t>
        <a:bodyPr/>
        <a:lstStyle/>
        <a:p>
          <a:endParaRPr kumimoji="1" lang="ja-JP" altLang="en-US"/>
        </a:p>
      </dgm:t>
    </dgm:pt>
    <dgm:pt modelId="{96747E42-903A-435E-9BD8-C27088C55B87}" cxnId="{A6B0D099-1F60-410B-8BF9-734DEA55CDB2}" type="sibTrans">
      <dgm:prSet/>
      <dgm:spPr/>
      <dgm:t>
        <a:bodyPr/>
        <a:lstStyle/>
        <a:p>
          <a:endParaRPr kumimoji="1" lang="ja-JP" altLang="en-US"/>
        </a:p>
      </dgm:t>
    </dgm:pt>
    <dgm:pt modelId="{365DE255-D07B-41F0-8C67-563AF24027FD}">
      <dgm:prSet phldrT="[テキスト]" custT="1"/>
      <dgm:spPr/>
      <dgm:t>
        <a:bodyPr/>
        <a:lstStyle/>
        <a:p>
          <a:r>
            <a:rPr kumimoji="1" lang="en-US" altLang="ja-JP" sz="2400" dirty="0"/>
            <a:t>:thanks</a:t>
          </a:r>
          <a:endParaRPr kumimoji="1" lang="ja-JP" altLang="en-US" sz="2400" dirty="0"/>
        </a:p>
      </dgm:t>
    </dgm:pt>
    <dgm:pt modelId="{8986C0D9-4609-4805-BD44-BE0916AE778F}" cxnId="{016D2364-7916-4383-AB67-881174B91AD7}" type="parTrans">
      <dgm:prSet/>
      <dgm:spPr/>
      <dgm:t>
        <a:bodyPr/>
        <a:lstStyle/>
        <a:p>
          <a:endParaRPr kumimoji="1" lang="ja-JP" altLang="en-US"/>
        </a:p>
      </dgm:t>
    </dgm:pt>
    <dgm:pt modelId="{3D09327C-F7E2-4B12-80D9-641A0FE9E7ED}" cxnId="{016D2364-7916-4383-AB67-881174B91AD7}" type="sibTrans">
      <dgm:prSet/>
      <dgm:spPr/>
      <dgm:t>
        <a:bodyPr/>
        <a:lstStyle/>
        <a:p>
          <a:endParaRPr kumimoji="1" lang="ja-JP" altLang="en-US"/>
        </a:p>
      </dgm:t>
    </dgm:pt>
    <dgm:pt modelId="{D33B648F-731C-468E-9B9C-E474A4D431C1}">
      <dgm:prSet phldrT="[テキスト]" custT="1"/>
      <dgm:spPr/>
      <dgm:t>
        <a:bodyPr/>
        <a:lstStyle/>
        <a:p>
          <a:pPr algn="l"/>
          <a:r>
            <a:rPr kumimoji="1" lang="en-US" altLang="ja-JP" sz="2400" dirty="0"/>
            <a:t>:night</a:t>
          </a:r>
          <a:endParaRPr kumimoji="1" lang="ja-JP" altLang="en-US" sz="2400" dirty="0"/>
        </a:p>
      </dgm:t>
    </dgm:pt>
    <dgm:pt modelId="{2887D7F1-BB68-4660-B28F-23A85B943CC3}" cxnId="{516A8A02-5583-4288-94E0-8585463298F8}" type="parTrans">
      <dgm:prSet/>
      <dgm:spPr/>
      <dgm:t>
        <a:bodyPr/>
        <a:lstStyle/>
        <a:p>
          <a:endParaRPr kumimoji="1" lang="ja-JP" altLang="en-US"/>
        </a:p>
      </dgm:t>
    </dgm:pt>
    <dgm:pt modelId="{C6DDC643-C707-4C36-8200-89EAEBA3D890}" cxnId="{516A8A02-5583-4288-94E0-8585463298F8}" type="sibTrans">
      <dgm:prSet/>
      <dgm:spPr/>
      <dgm:t>
        <a:bodyPr/>
        <a:lstStyle/>
        <a:p>
          <a:endParaRPr kumimoji="1" lang="ja-JP" altLang="en-US"/>
        </a:p>
      </dgm:t>
    </dgm:pt>
    <dgm:pt modelId="{DEF483B7-B4B4-4C1A-88BE-485D2A78BDEB}" type="pres">
      <dgm:prSet presAssocID="{EE2CD3F7-8C5A-4BD4-8DD5-AD817D3C94AA}" presName="Name0" presStyleCnt="0">
        <dgm:presLayoutVars>
          <dgm:dir/>
          <dgm:resizeHandles val="exact"/>
        </dgm:presLayoutVars>
      </dgm:prSet>
      <dgm:spPr/>
    </dgm:pt>
    <dgm:pt modelId="{429B4540-6905-4879-864A-4DE9BE102894}" type="pres">
      <dgm:prSet presAssocID="{2BAA27DC-3B2D-4022-B24A-7960FE733370}" presName="composite" presStyleCnt="0"/>
      <dgm:spPr/>
    </dgm:pt>
    <dgm:pt modelId="{85FF8B7F-5C63-4438-9E1F-5B0A8883C1E9}" type="pres">
      <dgm:prSet presAssocID="{2BAA27DC-3B2D-4022-B24A-7960FE733370}" presName="rect1" presStyleLbl="trAlignAcc1" presStyleIdx="0" presStyleCnt="6">
        <dgm:presLayoutVars>
          <dgm:bulletEnabled val="1"/>
        </dgm:presLayoutVars>
      </dgm:prSet>
      <dgm:spPr/>
    </dgm:pt>
    <dgm:pt modelId="{4B42B150-C5E3-423B-A9FE-83E73B259FF8}" type="pres">
      <dgm:prSet presAssocID="{2BAA27DC-3B2D-4022-B24A-7960FE733370}" presName="rect2" presStyleLbl="fgImgPlace1" presStyleIdx="0" presStyleCnt="6"/>
      <dgm:spPr/>
    </dgm:pt>
    <dgm:pt modelId="{5878CA4E-0283-4865-A48B-3218161F1816}" type="pres">
      <dgm:prSet presAssocID="{ECF2F97C-F3EC-49FD-A973-BBE00F3A9592}" presName="sibTrans" presStyleCnt="0"/>
      <dgm:spPr/>
    </dgm:pt>
    <dgm:pt modelId="{AEABAF63-F592-4156-8D34-0BF0F8028CA2}" type="pres">
      <dgm:prSet presAssocID="{01BC4C88-01F0-4667-A42B-75E9EB01F4EE}" presName="composite" presStyleCnt="0"/>
      <dgm:spPr/>
    </dgm:pt>
    <dgm:pt modelId="{DB1A96A1-C08D-40D6-B40C-5E605BDA20E5}" type="pres">
      <dgm:prSet presAssocID="{01BC4C88-01F0-4667-A42B-75E9EB01F4EE}" presName="rect1" presStyleLbl="trAlignAcc1" presStyleIdx="1" presStyleCnt="6" custLinFactNeighborX="11852" custLinFactNeighborY="-843">
        <dgm:presLayoutVars>
          <dgm:bulletEnabled val="1"/>
        </dgm:presLayoutVars>
      </dgm:prSet>
      <dgm:spPr/>
    </dgm:pt>
    <dgm:pt modelId="{D0CF9A39-B9AF-4FE4-A473-376D92113C7C}" type="pres">
      <dgm:prSet presAssocID="{01BC4C88-01F0-4667-A42B-75E9EB01F4EE}" presName="rect2" presStyleLbl="fgImgPlace1" presStyleIdx="1" presStyleCnt="6"/>
      <dgm:spPr/>
    </dgm:pt>
    <dgm:pt modelId="{4A58F4C6-572B-4D05-AAE0-BD8B23452A18}" type="pres">
      <dgm:prSet presAssocID="{E5C0DBAE-BB18-464B-B9F0-4569882C9AFE}" presName="sibTrans" presStyleCnt="0"/>
      <dgm:spPr/>
    </dgm:pt>
    <dgm:pt modelId="{26843328-674C-45E6-BCFA-2C6E6B264DA5}" type="pres">
      <dgm:prSet presAssocID="{2A4600DC-6F68-4BBD-BA09-A2D903E6A098}" presName="composite" presStyleCnt="0"/>
      <dgm:spPr/>
    </dgm:pt>
    <dgm:pt modelId="{22BDEE94-8D46-4C00-94FC-967A64C8673B}" type="pres">
      <dgm:prSet presAssocID="{2A4600DC-6F68-4BBD-BA09-A2D903E6A098}" presName="rect1" presStyleLbl="trAlignAcc1" presStyleIdx="2" presStyleCnt="6">
        <dgm:presLayoutVars>
          <dgm:bulletEnabled val="1"/>
        </dgm:presLayoutVars>
      </dgm:prSet>
      <dgm:spPr/>
    </dgm:pt>
    <dgm:pt modelId="{8D9B3B64-1BBC-4B32-8793-AE83794475D3}" type="pres">
      <dgm:prSet presAssocID="{2A4600DC-6F68-4BBD-BA09-A2D903E6A098}" presName="rect2" presStyleLbl="fgImgPlace1" presStyleIdx="2" presStyleCnt="6"/>
      <dgm:spPr/>
    </dgm:pt>
    <dgm:pt modelId="{88072BA3-1ECB-4C82-AB98-8ACBF6F1A9D4}" type="pres">
      <dgm:prSet presAssocID="{7BE6F114-304C-442D-A23A-62F7299BE434}" presName="sibTrans" presStyleCnt="0"/>
      <dgm:spPr/>
    </dgm:pt>
    <dgm:pt modelId="{2F5DF992-E5E4-4F59-B373-C9155768FA44}" type="pres">
      <dgm:prSet presAssocID="{399A0665-3C70-4AA8-AD89-9940909313F1}" presName="composite" presStyleCnt="0"/>
      <dgm:spPr/>
    </dgm:pt>
    <dgm:pt modelId="{2CD7A0D5-6643-4E39-9062-5440E3284F5E}" type="pres">
      <dgm:prSet presAssocID="{399A0665-3C70-4AA8-AD89-9940909313F1}" presName="rect1" presStyleLbl="trAlignAcc1" presStyleIdx="3" presStyleCnt="6">
        <dgm:presLayoutVars>
          <dgm:bulletEnabled val="1"/>
        </dgm:presLayoutVars>
      </dgm:prSet>
      <dgm:spPr/>
    </dgm:pt>
    <dgm:pt modelId="{0F818F6A-6078-48D0-BBA5-6A17BCC2E5A7}" type="pres">
      <dgm:prSet presAssocID="{399A0665-3C70-4AA8-AD89-9940909313F1}" presName="rect2" presStyleLbl="fgImgPlace1" presStyleIdx="3" presStyleCnt="6"/>
      <dgm:spPr/>
    </dgm:pt>
    <dgm:pt modelId="{FF33E8A4-4126-4D0A-98D7-97BB40DD81D5}" type="pres">
      <dgm:prSet presAssocID="{96747E42-903A-435E-9BD8-C27088C55B87}" presName="sibTrans" presStyleCnt="0"/>
      <dgm:spPr/>
    </dgm:pt>
    <dgm:pt modelId="{6844DF3C-C580-4075-BA3F-3B6156899386}" type="pres">
      <dgm:prSet presAssocID="{365DE255-D07B-41F0-8C67-563AF24027FD}" presName="composite" presStyleCnt="0"/>
      <dgm:spPr/>
    </dgm:pt>
    <dgm:pt modelId="{909F4F3B-160A-478B-B9D8-8DA3796FE36D}" type="pres">
      <dgm:prSet presAssocID="{365DE255-D07B-41F0-8C67-563AF24027FD}" presName="rect1" presStyleLbl="trAlignAcc1" presStyleIdx="4" presStyleCnt="6">
        <dgm:presLayoutVars>
          <dgm:bulletEnabled val="1"/>
        </dgm:presLayoutVars>
      </dgm:prSet>
      <dgm:spPr/>
    </dgm:pt>
    <dgm:pt modelId="{67FF5D06-BF8D-4BF9-9545-0267EC7C2391}" type="pres">
      <dgm:prSet presAssocID="{365DE255-D07B-41F0-8C67-563AF24027FD}" presName="rect2" presStyleLbl="fgImgPlace1" presStyleIdx="4" presStyleCnt="6"/>
      <dgm:spPr/>
    </dgm:pt>
    <dgm:pt modelId="{45D024A9-36E3-48A5-83EA-30FF99B60E06}" type="pres">
      <dgm:prSet presAssocID="{3D09327C-F7E2-4B12-80D9-641A0FE9E7ED}" presName="sibTrans" presStyleCnt="0"/>
      <dgm:spPr/>
    </dgm:pt>
    <dgm:pt modelId="{1A7A0DCC-F02D-48EE-BABD-85F46554FE37}" type="pres">
      <dgm:prSet presAssocID="{D33B648F-731C-468E-9B9C-E474A4D431C1}" presName="composite" presStyleCnt="0"/>
      <dgm:spPr/>
    </dgm:pt>
    <dgm:pt modelId="{A85A8337-8FE3-45D6-AE77-831A424D3526}" type="pres">
      <dgm:prSet presAssocID="{D33B648F-731C-468E-9B9C-E474A4D431C1}" presName="rect1" presStyleLbl="trAlignAcc1" presStyleIdx="5" presStyleCnt="6">
        <dgm:presLayoutVars>
          <dgm:bulletEnabled val="1"/>
        </dgm:presLayoutVars>
      </dgm:prSet>
      <dgm:spPr/>
    </dgm:pt>
    <dgm:pt modelId="{C9512BC5-C64E-4C74-AE7F-000997D6C740}" type="pres">
      <dgm:prSet presAssocID="{D33B648F-731C-468E-9B9C-E474A4D431C1}" presName="rect2" presStyleLbl="fgImgPlace1" presStyleIdx="5" presStyleCnt="6"/>
      <dgm:spPr/>
    </dgm:pt>
  </dgm:ptLst>
  <dgm:cxnLst>
    <dgm:cxn modelId="{516A8A02-5583-4288-94E0-8585463298F8}" srcId="{EE2CD3F7-8C5A-4BD4-8DD5-AD817D3C94AA}" destId="{D33B648F-731C-468E-9B9C-E474A4D431C1}" srcOrd="5" destOrd="0" parTransId="{2887D7F1-BB68-4660-B28F-23A85B943CC3}" sibTransId="{C6DDC643-C707-4C36-8200-89EAEBA3D890}"/>
    <dgm:cxn modelId="{65D19A0E-F777-4FC8-86E9-CCFEB118B26A}" type="presOf" srcId="{2BAA27DC-3B2D-4022-B24A-7960FE733370}" destId="{85FF8B7F-5C63-4438-9E1F-5B0A8883C1E9}" srcOrd="0" destOrd="0" presId="urn:microsoft.com/office/officeart/2008/layout/PictureStrips"/>
    <dgm:cxn modelId="{7436B610-3825-44F7-93B7-167EFECF5F17}" type="presOf" srcId="{D33B648F-731C-468E-9B9C-E474A4D431C1}" destId="{A85A8337-8FE3-45D6-AE77-831A424D3526}" srcOrd="0" destOrd="0" presId="urn:microsoft.com/office/officeart/2008/layout/PictureStrips"/>
    <dgm:cxn modelId="{B6FED23E-6BA7-4002-8EC3-CA6F5E25F74D}" srcId="{EE2CD3F7-8C5A-4BD4-8DD5-AD817D3C94AA}" destId="{2BAA27DC-3B2D-4022-B24A-7960FE733370}" srcOrd="0" destOrd="0" parTransId="{4F6A66AE-C1AF-4B6D-95E7-96CC5DE69DF6}" sibTransId="{ECF2F97C-F3EC-49FD-A973-BBE00F3A9592}"/>
    <dgm:cxn modelId="{016D2364-7916-4383-AB67-881174B91AD7}" srcId="{EE2CD3F7-8C5A-4BD4-8DD5-AD817D3C94AA}" destId="{365DE255-D07B-41F0-8C67-563AF24027FD}" srcOrd="4" destOrd="0" parTransId="{8986C0D9-4609-4805-BD44-BE0916AE778F}" sibTransId="{3D09327C-F7E2-4B12-80D9-641A0FE9E7ED}"/>
    <dgm:cxn modelId="{E341B290-9BE7-4946-AF6C-3D725766293C}" type="presOf" srcId="{EE2CD3F7-8C5A-4BD4-8DD5-AD817D3C94AA}" destId="{DEF483B7-B4B4-4C1A-88BE-485D2A78BDEB}" srcOrd="0" destOrd="0" presId="urn:microsoft.com/office/officeart/2008/layout/PictureStrips"/>
    <dgm:cxn modelId="{8A8AB399-D57C-4A97-9F41-F56AA33E07D0}" srcId="{EE2CD3F7-8C5A-4BD4-8DD5-AD817D3C94AA}" destId="{01BC4C88-01F0-4667-A42B-75E9EB01F4EE}" srcOrd="1" destOrd="0" parTransId="{ADFCB392-099E-4C39-AAEC-C950F293C1B5}" sibTransId="{E5C0DBAE-BB18-464B-B9F0-4569882C9AFE}"/>
    <dgm:cxn modelId="{A6B0D099-1F60-410B-8BF9-734DEA55CDB2}" srcId="{EE2CD3F7-8C5A-4BD4-8DD5-AD817D3C94AA}" destId="{399A0665-3C70-4AA8-AD89-9940909313F1}" srcOrd="3" destOrd="0" parTransId="{25836A80-755C-4F64-B2A3-A3FFB9526AE0}" sibTransId="{96747E42-903A-435E-9BD8-C27088C55B87}"/>
    <dgm:cxn modelId="{6A0FD1AB-289E-47AA-B445-F58374FC4638}" srcId="{EE2CD3F7-8C5A-4BD4-8DD5-AD817D3C94AA}" destId="{2A4600DC-6F68-4BBD-BA09-A2D903E6A098}" srcOrd="2" destOrd="0" parTransId="{77E81EA5-1793-41E5-B7DE-134381624394}" sibTransId="{7BE6F114-304C-442D-A23A-62F7299BE434}"/>
    <dgm:cxn modelId="{FE170FC8-D7A9-45CC-AD79-D5F0614D1D4E}" type="presOf" srcId="{365DE255-D07B-41F0-8C67-563AF24027FD}" destId="{909F4F3B-160A-478B-B9D8-8DA3796FE36D}" srcOrd="0" destOrd="0" presId="urn:microsoft.com/office/officeart/2008/layout/PictureStrips"/>
    <dgm:cxn modelId="{E0F387D7-9D8C-4442-8905-5707C930A015}" type="presOf" srcId="{2A4600DC-6F68-4BBD-BA09-A2D903E6A098}" destId="{22BDEE94-8D46-4C00-94FC-967A64C8673B}" srcOrd="0" destOrd="0" presId="urn:microsoft.com/office/officeart/2008/layout/PictureStrips"/>
    <dgm:cxn modelId="{87FC06E2-6014-4382-A19F-67D7D00798B7}" type="presOf" srcId="{01BC4C88-01F0-4667-A42B-75E9EB01F4EE}" destId="{DB1A96A1-C08D-40D6-B40C-5E605BDA20E5}" srcOrd="0" destOrd="0" presId="urn:microsoft.com/office/officeart/2008/layout/PictureStrips"/>
    <dgm:cxn modelId="{4C81C0F3-F72D-44FD-A0C7-6B51104516BA}" type="presOf" srcId="{399A0665-3C70-4AA8-AD89-9940909313F1}" destId="{2CD7A0D5-6643-4E39-9062-5440E3284F5E}" srcOrd="0" destOrd="0" presId="urn:microsoft.com/office/officeart/2008/layout/PictureStrips"/>
    <dgm:cxn modelId="{C252D3D9-F6A2-4A96-B247-4D2796C904F3}" type="presParOf" srcId="{DEF483B7-B4B4-4C1A-88BE-485D2A78BDEB}" destId="{429B4540-6905-4879-864A-4DE9BE102894}" srcOrd="0" destOrd="0" presId="urn:microsoft.com/office/officeart/2008/layout/PictureStrips"/>
    <dgm:cxn modelId="{10C0B11E-3B02-420A-894E-8DE4CA30DABF}" type="presParOf" srcId="{429B4540-6905-4879-864A-4DE9BE102894}" destId="{85FF8B7F-5C63-4438-9E1F-5B0A8883C1E9}" srcOrd="0" destOrd="0" presId="urn:microsoft.com/office/officeart/2008/layout/PictureStrips"/>
    <dgm:cxn modelId="{E63AFA08-18DA-487C-847A-C7C3515F168F}" type="presParOf" srcId="{429B4540-6905-4879-864A-4DE9BE102894}" destId="{4B42B150-C5E3-423B-A9FE-83E73B259FF8}" srcOrd="1" destOrd="0" presId="urn:microsoft.com/office/officeart/2008/layout/PictureStrips"/>
    <dgm:cxn modelId="{01516C93-710F-4B5B-9FA2-95FDB555EAB2}" type="presParOf" srcId="{DEF483B7-B4B4-4C1A-88BE-485D2A78BDEB}" destId="{5878CA4E-0283-4865-A48B-3218161F1816}" srcOrd="1" destOrd="0" presId="urn:microsoft.com/office/officeart/2008/layout/PictureStrips"/>
    <dgm:cxn modelId="{73BFA0BD-04DE-434B-88B4-8038FC47AC82}" type="presParOf" srcId="{DEF483B7-B4B4-4C1A-88BE-485D2A78BDEB}" destId="{AEABAF63-F592-4156-8D34-0BF0F8028CA2}" srcOrd="2" destOrd="0" presId="urn:microsoft.com/office/officeart/2008/layout/PictureStrips"/>
    <dgm:cxn modelId="{72A18D47-C273-48FE-B564-8397DD5FF8DE}" type="presParOf" srcId="{AEABAF63-F592-4156-8D34-0BF0F8028CA2}" destId="{DB1A96A1-C08D-40D6-B40C-5E605BDA20E5}" srcOrd="0" destOrd="0" presId="urn:microsoft.com/office/officeart/2008/layout/PictureStrips"/>
    <dgm:cxn modelId="{1B952D84-D195-4B3F-8EBC-54993411B863}" type="presParOf" srcId="{AEABAF63-F592-4156-8D34-0BF0F8028CA2}" destId="{D0CF9A39-B9AF-4FE4-A473-376D92113C7C}" srcOrd="1" destOrd="0" presId="urn:microsoft.com/office/officeart/2008/layout/PictureStrips"/>
    <dgm:cxn modelId="{C317DC10-11E5-4573-B264-3403B317E797}" type="presParOf" srcId="{DEF483B7-B4B4-4C1A-88BE-485D2A78BDEB}" destId="{4A58F4C6-572B-4D05-AAE0-BD8B23452A18}" srcOrd="3" destOrd="0" presId="urn:microsoft.com/office/officeart/2008/layout/PictureStrips"/>
    <dgm:cxn modelId="{6A23F32C-76D2-4DDE-A955-5AAA53008ECF}" type="presParOf" srcId="{DEF483B7-B4B4-4C1A-88BE-485D2A78BDEB}" destId="{26843328-674C-45E6-BCFA-2C6E6B264DA5}" srcOrd="4" destOrd="0" presId="urn:microsoft.com/office/officeart/2008/layout/PictureStrips"/>
    <dgm:cxn modelId="{FED4C16E-75DA-4951-BBCA-4B4B3D8F81DD}" type="presParOf" srcId="{26843328-674C-45E6-BCFA-2C6E6B264DA5}" destId="{22BDEE94-8D46-4C00-94FC-967A64C8673B}" srcOrd="0" destOrd="0" presId="urn:microsoft.com/office/officeart/2008/layout/PictureStrips"/>
    <dgm:cxn modelId="{14222046-4404-4482-8A5C-D0B1F923CEE0}" type="presParOf" srcId="{26843328-674C-45E6-BCFA-2C6E6B264DA5}" destId="{8D9B3B64-1BBC-4B32-8793-AE83794475D3}" srcOrd="1" destOrd="0" presId="urn:microsoft.com/office/officeart/2008/layout/PictureStrips"/>
    <dgm:cxn modelId="{A61EE4F5-70CC-4E99-A130-FCA495CCF0FA}" type="presParOf" srcId="{DEF483B7-B4B4-4C1A-88BE-485D2A78BDEB}" destId="{88072BA3-1ECB-4C82-AB98-8ACBF6F1A9D4}" srcOrd="5" destOrd="0" presId="urn:microsoft.com/office/officeart/2008/layout/PictureStrips"/>
    <dgm:cxn modelId="{FAA531EC-0917-4063-83E6-8B4EDA200FE5}" type="presParOf" srcId="{DEF483B7-B4B4-4C1A-88BE-485D2A78BDEB}" destId="{2F5DF992-E5E4-4F59-B373-C9155768FA44}" srcOrd="6" destOrd="0" presId="urn:microsoft.com/office/officeart/2008/layout/PictureStrips"/>
    <dgm:cxn modelId="{5A617140-8176-440F-BFAE-2A4295A918BB}" type="presParOf" srcId="{2F5DF992-E5E4-4F59-B373-C9155768FA44}" destId="{2CD7A0D5-6643-4E39-9062-5440E3284F5E}" srcOrd="0" destOrd="0" presId="urn:microsoft.com/office/officeart/2008/layout/PictureStrips"/>
    <dgm:cxn modelId="{EB908349-3AEB-46FE-A28F-81DEFF1399B3}" type="presParOf" srcId="{2F5DF992-E5E4-4F59-B373-C9155768FA44}" destId="{0F818F6A-6078-48D0-BBA5-6A17BCC2E5A7}" srcOrd="1" destOrd="0" presId="urn:microsoft.com/office/officeart/2008/layout/PictureStrips"/>
    <dgm:cxn modelId="{0AC31CC6-FCC6-4E32-90CB-132B2FBAC120}" type="presParOf" srcId="{DEF483B7-B4B4-4C1A-88BE-485D2A78BDEB}" destId="{FF33E8A4-4126-4D0A-98D7-97BB40DD81D5}" srcOrd="7" destOrd="0" presId="urn:microsoft.com/office/officeart/2008/layout/PictureStrips"/>
    <dgm:cxn modelId="{4E8E9E79-71F4-4083-93EF-B316DB61E45B}" type="presParOf" srcId="{DEF483B7-B4B4-4C1A-88BE-485D2A78BDEB}" destId="{6844DF3C-C580-4075-BA3F-3B6156899386}" srcOrd="8" destOrd="0" presId="urn:microsoft.com/office/officeart/2008/layout/PictureStrips"/>
    <dgm:cxn modelId="{6F54489B-DAD7-4803-B9BC-0E9D1C187B02}" type="presParOf" srcId="{6844DF3C-C580-4075-BA3F-3B6156899386}" destId="{909F4F3B-160A-478B-B9D8-8DA3796FE36D}" srcOrd="0" destOrd="0" presId="urn:microsoft.com/office/officeart/2008/layout/PictureStrips"/>
    <dgm:cxn modelId="{5F37961C-C065-484B-A9AC-91DAC39342AB}" type="presParOf" srcId="{6844DF3C-C580-4075-BA3F-3B6156899386}" destId="{67FF5D06-BF8D-4BF9-9545-0267EC7C2391}" srcOrd="1" destOrd="0" presId="urn:microsoft.com/office/officeart/2008/layout/PictureStrips"/>
    <dgm:cxn modelId="{03D3A7B5-72FD-47B5-BBA3-A21EDDA50606}" type="presParOf" srcId="{DEF483B7-B4B4-4C1A-88BE-485D2A78BDEB}" destId="{45D024A9-36E3-48A5-83EA-30FF99B60E06}" srcOrd="9" destOrd="0" presId="urn:microsoft.com/office/officeart/2008/layout/PictureStrips"/>
    <dgm:cxn modelId="{B171267C-8A0F-4812-AD48-61DE85B7296F}" type="presParOf" srcId="{DEF483B7-B4B4-4C1A-88BE-485D2A78BDEB}" destId="{1A7A0DCC-F02D-48EE-BABD-85F46554FE37}" srcOrd="10" destOrd="0" presId="urn:microsoft.com/office/officeart/2008/layout/PictureStrips"/>
    <dgm:cxn modelId="{B4CFE65B-B72B-43E1-BD03-C1A9D1463FAF}" type="presParOf" srcId="{1A7A0DCC-F02D-48EE-BABD-85F46554FE37}" destId="{A85A8337-8FE3-45D6-AE77-831A424D3526}" srcOrd="0" destOrd="0" presId="urn:microsoft.com/office/officeart/2008/layout/PictureStrips"/>
    <dgm:cxn modelId="{B5864094-E2F9-47E6-A09A-20BEC0DC15BB}" type="presParOf" srcId="{1A7A0DCC-F02D-48EE-BABD-85F46554FE37}" destId="{C9512BC5-C64E-4C74-AE7F-000997D6C740}" srcOrd="1" destOrd="0" presId="urn:microsoft.com/office/officeart/2008/layout/PictureStrip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F8B7F-5C63-4438-9E1F-5B0A8883C1E9}">
      <dsp:nvSpPr>
        <dsp:cNvPr id="0" name=""/>
        <dsp:cNvSpPr/>
      </dsp:nvSpPr>
      <dsp:spPr>
        <a:xfrm>
          <a:off x="136924" y="285241"/>
          <a:ext cx="3248306" cy="101509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58"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:love</a:t>
          </a:r>
          <a:endParaRPr kumimoji="1" lang="ja-JP" altLang="en-US" sz="2400" kern="1200" dirty="0"/>
        </a:p>
      </dsp:txBody>
      <dsp:txXfrm>
        <a:off x="136924" y="285241"/>
        <a:ext cx="3248306" cy="1015095"/>
      </dsp:txXfrm>
    </dsp:sp>
    <dsp:sp modelId="{4B42B150-C5E3-423B-A9FE-83E73B259FF8}">
      <dsp:nvSpPr>
        <dsp:cNvPr id="0" name=""/>
        <dsp:cNvSpPr/>
      </dsp:nvSpPr>
      <dsp:spPr>
        <a:xfrm>
          <a:off x="1578" y="138616"/>
          <a:ext cx="710567" cy="106585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1A96A1-C08D-40D6-B40C-5E605BDA20E5}">
      <dsp:nvSpPr>
        <dsp:cNvPr id="0" name=""/>
        <dsp:cNvSpPr/>
      </dsp:nvSpPr>
      <dsp:spPr>
        <a:xfrm>
          <a:off x="3716237" y="276684"/>
          <a:ext cx="3248306" cy="101509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58"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:morning</a:t>
          </a:r>
          <a:endParaRPr kumimoji="1" lang="ja-JP" altLang="en-US" sz="2400" kern="1200" dirty="0"/>
        </a:p>
      </dsp:txBody>
      <dsp:txXfrm>
        <a:off x="3716237" y="276684"/>
        <a:ext cx="3248306" cy="1015095"/>
      </dsp:txXfrm>
    </dsp:sp>
    <dsp:sp modelId="{D0CF9A39-B9AF-4FE4-A473-376D92113C7C}">
      <dsp:nvSpPr>
        <dsp:cNvPr id="0" name=""/>
        <dsp:cNvSpPr/>
      </dsp:nvSpPr>
      <dsp:spPr>
        <a:xfrm>
          <a:off x="3579312" y="138616"/>
          <a:ext cx="710567" cy="106585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BDEE94-8D46-4C00-94FC-967A64C8673B}">
      <dsp:nvSpPr>
        <dsp:cNvPr id="0" name=""/>
        <dsp:cNvSpPr/>
      </dsp:nvSpPr>
      <dsp:spPr>
        <a:xfrm>
          <a:off x="136924" y="1563134"/>
          <a:ext cx="3248306" cy="101509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58"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:cry</a:t>
          </a:r>
          <a:endParaRPr kumimoji="1" lang="ja-JP" altLang="en-US" sz="2400" kern="1200" dirty="0"/>
        </a:p>
      </dsp:txBody>
      <dsp:txXfrm>
        <a:off x="136924" y="1563134"/>
        <a:ext cx="3248306" cy="1015095"/>
      </dsp:txXfrm>
    </dsp:sp>
    <dsp:sp modelId="{8D9B3B64-1BBC-4B32-8793-AE83794475D3}">
      <dsp:nvSpPr>
        <dsp:cNvPr id="0" name=""/>
        <dsp:cNvSpPr/>
      </dsp:nvSpPr>
      <dsp:spPr>
        <a:xfrm>
          <a:off x="1578" y="1416509"/>
          <a:ext cx="710567" cy="106585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D7A0D5-6643-4E39-9062-5440E3284F5E}">
      <dsp:nvSpPr>
        <dsp:cNvPr id="0" name=""/>
        <dsp:cNvSpPr/>
      </dsp:nvSpPr>
      <dsp:spPr>
        <a:xfrm>
          <a:off x="3714658" y="1563134"/>
          <a:ext cx="3248306" cy="101509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58"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:hello</a:t>
          </a:r>
          <a:endParaRPr kumimoji="1" lang="ja-JP" altLang="en-US" sz="2400" kern="1200" dirty="0"/>
        </a:p>
      </dsp:txBody>
      <dsp:txXfrm>
        <a:off x="3714658" y="1563134"/>
        <a:ext cx="3248306" cy="1015095"/>
      </dsp:txXfrm>
    </dsp:sp>
    <dsp:sp modelId="{0F818F6A-6078-48D0-BBA5-6A17BCC2E5A7}">
      <dsp:nvSpPr>
        <dsp:cNvPr id="0" name=""/>
        <dsp:cNvSpPr/>
      </dsp:nvSpPr>
      <dsp:spPr>
        <a:xfrm>
          <a:off x="3579312" y="1416509"/>
          <a:ext cx="710567" cy="106585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9F4F3B-160A-478B-B9D8-8DA3796FE36D}">
      <dsp:nvSpPr>
        <dsp:cNvPr id="0" name=""/>
        <dsp:cNvSpPr/>
      </dsp:nvSpPr>
      <dsp:spPr>
        <a:xfrm>
          <a:off x="136924" y="2841027"/>
          <a:ext cx="3248306" cy="101509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58"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:thanks</a:t>
          </a:r>
          <a:endParaRPr kumimoji="1" lang="ja-JP" altLang="en-US" sz="2400" kern="1200" dirty="0"/>
        </a:p>
      </dsp:txBody>
      <dsp:txXfrm>
        <a:off x="136924" y="2841027"/>
        <a:ext cx="3248306" cy="1015095"/>
      </dsp:txXfrm>
    </dsp:sp>
    <dsp:sp modelId="{67FF5D06-BF8D-4BF9-9545-0267EC7C2391}">
      <dsp:nvSpPr>
        <dsp:cNvPr id="0" name=""/>
        <dsp:cNvSpPr/>
      </dsp:nvSpPr>
      <dsp:spPr>
        <a:xfrm>
          <a:off x="1578" y="2694402"/>
          <a:ext cx="710567" cy="106585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5A8337-8FE3-45D6-AE77-831A424D3526}">
      <dsp:nvSpPr>
        <dsp:cNvPr id="0" name=""/>
        <dsp:cNvSpPr/>
      </dsp:nvSpPr>
      <dsp:spPr>
        <a:xfrm>
          <a:off x="3714658" y="2841027"/>
          <a:ext cx="3248306" cy="101509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58"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ja-JP" sz="2400" kern="1200" dirty="0"/>
            <a:t>:night</a:t>
          </a:r>
          <a:endParaRPr kumimoji="1" lang="ja-JP" altLang="en-US" sz="2400" kern="1200" dirty="0"/>
        </a:p>
      </dsp:txBody>
      <dsp:txXfrm>
        <a:off x="3714658" y="2841027"/>
        <a:ext cx="3248306" cy="1015095"/>
      </dsp:txXfrm>
    </dsp:sp>
    <dsp:sp modelId="{C9512BC5-C64E-4C74-AE7F-000997D6C740}">
      <dsp:nvSpPr>
        <dsp:cNvPr id="0" name=""/>
        <dsp:cNvSpPr/>
      </dsp:nvSpPr>
      <dsp:spPr>
        <a:xfrm>
          <a:off x="3579312" y="2694402"/>
          <a:ext cx="710567" cy="1065850"/>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endParaRPr lang="ja-JP" alt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endParaRPr lang="ja-JP" alt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endParaRPr lang="ja-JP" alt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endParaRPr lang="ja-JP" alt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endParaRPr lang="ja-JP" altLang="en-US"/>
          </a:p>
        </p:txBody>
      </p:sp>
      <p:sp>
        <p:nvSpPr>
          <p:cNvPr id="5" name="Date Placeholder 4"/>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endParaRPr lang="ja-JP" altLang="en-US"/>
          </a:p>
        </p:txBody>
      </p:sp>
      <p:sp>
        <p:nvSpPr>
          <p:cNvPr id="5" name="Date Placeholder 4"/>
          <p:cNvSpPr>
            <a:spLocks noGrp="1"/>
          </p:cNvSpPr>
          <p:nvPr>
            <p:ph type="dt" sz="half" idx="10"/>
          </p:nvPr>
        </p:nvSpPr>
        <p:spPr/>
        <p:txBody>
          <a:bodyPr/>
          <a:lstStyle/>
          <a:p>
            <a:fld id="{804DD547-D634-47F1-A9FA-65FD70260E06}"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703914-10B4-4494-832B-AE9644D8610A}"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4DD547-D634-47F1-A9FA-65FD70260E06}" type="datetimeFigureOut">
              <a:rPr kumimoji="1" lang="ja-JP" altLang="en-US" smtClean="0"/>
            </a:fld>
            <a:endParaRPr kumimoji="1" lang="ja-JP"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703914-10B4-4494-832B-AE9644D8610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808790"/>
            <a:ext cx="6858000" cy="966958"/>
          </a:xfrm>
        </p:spPr>
        <p:txBody>
          <a:bodyPr>
            <a:normAutofit/>
          </a:bodyPr>
          <a:lstStyle/>
          <a:p>
            <a:r>
              <a:rPr kumimoji="1" lang="ja-JP" altLang="en-US" b="1" dirty="0">
                <a:latin typeface="+mn-ea"/>
                <a:ea typeface="+mn-ea"/>
              </a:rPr>
              <a:t>ソフトウェア制作</a:t>
            </a:r>
            <a:endParaRPr kumimoji="1" lang="ja-JP" altLang="en-US" b="1" dirty="0">
              <a:latin typeface="+mn-ea"/>
              <a:ea typeface="+mn-ea"/>
            </a:endParaRPr>
          </a:p>
        </p:txBody>
      </p:sp>
      <p:sp>
        <p:nvSpPr>
          <p:cNvPr id="3" name="字幕 2"/>
          <p:cNvSpPr>
            <a:spLocks noGrp="1"/>
          </p:cNvSpPr>
          <p:nvPr>
            <p:ph type="subTitle" idx="1"/>
          </p:nvPr>
        </p:nvSpPr>
        <p:spPr>
          <a:xfrm>
            <a:off x="5106035" y="3722370"/>
            <a:ext cx="2360930" cy="1579880"/>
          </a:xfrm>
        </p:spPr>
        <p:txBody>
          <a:bodyPr>
            <a:noAutofit/>
          </a:bodyPr>
          <a:lstStyle/>
          <a:p>
            <a:r>
              <a:rPr kumimoji="1" lang="ja-JP" altLang="en-US" sz="2800" dirty="0"/>
              <a:t>有本麻梨香</a:t>
            </a:r>
            <a:endParaRPr kumimoji="1" lang="en-US" altLang="ja-JP" sz="2800" dirty="0"/>
          </a:p>
          <a:p>
            <a:r>
              <a:rPr lang="ja-JP" altLang="en-US" sz="2800" dirty="0"/>
              <a:t>高橋美帆</a:t>
            </a:r>
            <a:endParaRPr lang="en-US" altLang="ja-JP" sz="2800" dirty="0"/>
          </a:p>
          <a:p>
            <a:r>
              <a:rPr kumimoji="1" lang="ja-JP" altLang="en-US" sz="2800" dirty="0"/>
              <a:t>チョウコタイ</a:t>
            </a:r>
            <a:endParaRPr kumimoji="1" lang="en-US" altLang="ja-JP" sz="2800" dirty="0"/>
          </a:p>
          <a:p>
            <a:r>
              <a:rPr lang="ja-JP" altLang="en-US" sz="2800" dirty="0"/>
              <a:t>中島克弥</a:t>
            </a:r>
            <a:endParaRPr kumimoji="1" lang="ja-JP"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5400" b="1" dirty="0">
                <a:latin typeface="+mn-ea"/>
                <a:ea typeface="+mn-ea"/>
              </a:rPr>
              <a:t>HTML</a:t>
            </a:r>
            <a:r>
              <a:rPr lang="ja-JP" altLang="en-US" sz="5400" b="1" dirty="0">
                <a:latin typeface="+mn-ea"/>
                <a:ea typeface="+mn-ea"/>
              </a:rPr>
              <a:t>に対応</a:t>
            </a:r>
            <a:endParaRPr kumimoji="1" lang="ja-JP" altLang="en-US" sz="5400" b="1" dirty="0">
              <a:latin typeface="+mn-ea"/>
              <a:ea typeface="+mn-ea"/>
            </a:endParaRPr>
          </a:p>
        </p:txBody>
      </p:sp>
      <p:sp>
        <p:nvSpPr>
          <p:cNvPr id="3" name="コンテンツ プレースホルダー 2"/>
          <p:cNvSpPr>
            <a:spLocks noGrp="1"/>
          </p:cNvSpPr>
          <p:nvPr>
            <p:ph idx="1"/>
          </p:nvPr>
        </p:nvSpPr>
        <p:spPr>
          <a:xfrm>
            <a:off x="99627" y="2581253"/>
            <a:ext cx="5615175" cy="4276747"/>
          </a:xfrm>
        </p:spPr>
        <p:txBody>
          <a:bodyPr>
            <a:normAutofit/>
          </a:bodyPr>
          <a:lstStyle/>
          <a:p>
            <a:r>
              <a:rPr kumimoji="1" lang="ja-JP" altLang="en-US" sz="2400" dirty="0"/>
              <a:t>メッセージを表示させる場所</a:t>
            </a:r>
            <a:r>
              <a:rPr kumimoji="1" lang="en-US" altLang="ja-JP" dirty="0"/>
              <a:t>(show)</a:t>
            </a:r>
            <a:r>
              <a:rPr kumimoji="1" lang="ja-JP" altLang="en-US" sz="2400" dirty="0"/>
              <a:t>の</a:t>
            </a:r>
            <a:endParaRPr kumimoji="1" lang="en-US" altLang="ja-JP" sz="2400" dirty="0"/>
          </a:p>
          <a:p>
            <a:pPr marL="0" indent="0">
              <a:buNone/>
            </a:pPr>
            <a:r>
              <a:rPr kumimoji="1" lang="ja-JP" altLang="en-US" sz="2400" dirty="0"/>
              <a:t>コンテンツタイプを</a:t>
            </a:r>
            <a:r>
              <a:rPr kumimoji="1" lang="en-US" altLang="ja-JP" sz="2400" dirty="0"/>
              <a:t>text/html</a:t>
            </a:r>
            <a:r>
              <a:rPr lang="ja-JP" altLang="en-US" sz="2400" dirty="0"/>
              <a:t>に</a:t>
            </a:r>
            <a:r>
              <a:rPr kumimoji="1" lang="ja-JP" altLang="en-US" sz="2400" dirty="0"/>
              <a:t>指定</a:t>
            </a:r>
            <a:endParaRPr kumimoji="1" lang="en-US" altLang="ja-JP" sz="2400" dirty="0"/>
          </a:p>
          <a:p>
            <a:pPr marL="0" indent="0">
              <a:buNone/>
            </a:pPr>
            <a:endParaRPr lang="en-US" altLang="ja-JP" sz="2400" dirty="0"/>
          </a:p>
          <a:p>
            <a:pPr marL="0" indent="0">
              <a:buNone/>
            </a:pPr>
            <a:endParaRPr kumimoji="1" lang="en-US" altLang="ja-JP" sz="2400" dirty="0"/>
          </a:p>
          <a:p>
            <a:pPr marL="0" indent="0">
              <a:buNone/>
            </a:pPr>
            <a:endParaRPr lang="en-US" altLang="ja-JP" sz="2400" dirty="0"/>
          </a:p>
          <a:p>
            <a:pPr marL="0" indent="0">
              <a:buNone/>
            </a:pPr>
            <a:endParaRPr kumimoji="1" lang="en-US" altLang="ja-JP" sz="2400" dirty="0"/>
          </a:p>
          <a:p>
            <a:pPr marL="0" indent="0">
              <a:buNone/>
            </a:pPr>
            <a:r>
              <a:rPr lang="ja-JP" altLang="en-US" sz="2400" dirty="0"/>
              <a:t>　ネット上の画像の表示やフォント　　</a:t>
            </a:r>
            <a:endParaRPr lang="en-US" altLang="ja-JP" sz="2400" dirty="0"/>
          </a:p>
          <a:p>
            <a:pPr marL="0" indent="0">
              <a:buNone/>
            </a:pPr>
            <a:r>
              <a:rPr lang="ja-JP" altLang="en-US" sz="2400" dirty="0"/>
              <a:t>　　　　の変更が可能に！</a:t>
            </a:r>
            <a:endParaRPr kumimoji="1" lang="ja-JP" altLang="en-US" sz="2400" dirty="0"/>
          </a:p>
        </p:txBody>
      </p:sp>
      <p:pic>
        <p:nvPicPr>
          <p:cNvPr id="4" name="図 3"/>
          <p:cNvPicPr>
            <a:picLocks noChangeAspect="1"/>
          </p:cNvPicPr>
          <p:nvPr/>
        </p:nvPicPr>
        <p:blipFill rotWithShape="1">
          <a:blip r:embed="rId1"/>
          <a:srcRect l="30513" t="42428" r="34818" b="8683"/>
          <a:stretch>
            <a:fillRect/>
          </a:stretch>
        </p:blipFill>
        <p:spPr>
          <a:xfrm>
            <a:off x="5510879" y="2368198"/>
            <a:ext cx="4889556" cy="4093827"/>
          </a:xfrm>
          <a:prstGeom prst="rect">
            <a:avLst/>
          </a:prstGeom>
        </p:spPr>
      </p:pic>
      <p:sp>
        <p:nvSpPr>
          <p:cNvPr id="5" name="右矢印 4"/>
          <p:cNvSpPr/>
          <p:nvPr/>
        </p:nvSpPr>
        <p:spPr>
          <a:xfrm rot="20297569">
            <a:off x="5101651" y="4058875"/>
            <a:ext cx="689122" cy="444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25056" y="4215057"/>
            <a:ext cx="4295728" cy="400110"/>
          </a:xfrm>
          <a:prstGeom prst="rect">
            <a:avLst/>
          </a:prstGeom>
          <a:noFill/>
        </p:spPr>
        <p:txBody>
          <a:bodyPr wrap="none" lIns="91440" tIns="45720" rIns="91440" bIns="45720">
            <a:spAutoFit/>
          </a:bodyPr>
          <a:lstStyle/>
          <a:p>
            <a:pPr algn="ctr"/>
            <a:r>
              <a:rPr lang="en-US" altLang="ja-JP" sz="2000" dirty="0" err="1">
                <a:ln w="0"/>
              </a:rPr>
              <a:t>s</a:t>
            </a:r>
            <a:r>
              <a:rPr lang="en-US" altLang="ja-JP" sz="2000" b="0" cap="none" spc="0" dirty="0" err="1">
                <a:ln w="0"/>
                <a:solidFill>
                  <a:schemeClr val="tx1"/>
                </a:solidFill>
              </a:rPr>
              <a:t>how.setContentType</a:t>
            </a:r>
            <a:r>
              <a:rPr lang="en-US" altLang="ja-JP" sz="2000" b="0" cap="none" spc="0" dirty="0">
                <a:ln w="0"/>
                <a:solidFill>
                  <a:schemeClr val="tx1"/>
                </a:solidFill>
              </a:rPr>
              <a:t>(“text/html”);</a:t>
            </a:r>
            <a:endParaRPr lang="ja-JP" altLang="en-US" sz="2000" b="0" cap="none" spc="0" dirty="0">
              <a:ln w="0"/>
              <a:solidFill>
                <a:schemeClr val="tx1"/>
              </a:solidFill>
            </a:endParaRPr>
          </a:p>
        </p:txBody>
      </p:sp>
      <p:sp>
        <p:nvSpPr>
          <p:cNvPr id="7" name="下矢印 6"/>
          <p:cNvSpPr/>
          <p:nvPr/>
        </p:nvSpPr>
        <p:spPr>
          <a:xfrm>
            <a:off x="2143815" y="4729905"/>
            <a:ext cx="1526797" cy="671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800" b="1" dirty="0"/>
              <a:t>メッセージの区別</a:t>
            </a:r>
            <a:endParaRPr kumimoji="1" lang="ja-JP" altLang="en-US" sz="4800" b="1" dirty="0"/>
          </a:p>
        </p:txBody>
      </p:sp>
      <p:sp>
        <p:nvSpPr>
          <p:cNvPr id="3" name="コンテンツ プレースホルダー 2"/>
          <p:cNvSpPr>
            <a:spLocks noGrp="1"/>
          </p:cNvSpPr>
          <p:nvPr>
            <p:ph idx="1"/>
          </p:nvPr>
        </p:nvSpPr>
        <p:spPr>
          <a:xfrm>
            <a:off x="431574" y="1620640"/>
            <a:ext cx="6347714" cy="3880773"/>
          </a:xfrm>
        </p:spPr>
        <p:txBody>
          <a:bodyPr/>
          <a:lstStyle/>
          <a:p>
            <a:pPr marL="0" indent="0">
              <a:buNone/>
            </a:pPr>
            <a:r>
              <a:rPr lang="en-US" altLang="ja-JP" sz="2400" dirty="0"/>
              <a:t>Client.java</a:t>
            </a:r>
            <a:r>
              <a:rPr lang="ja-JP" altLang="en-US" sz="2400" dirty="0"/>
              <a:t>の関数</a:t>
            </a:r>
            <a:r>
              <a:rPr lang="en-US" altLang="ja-JP" sz="2400" dirty="0" err="1"/>
              <a:t>println</a:t>
            </a:r>
            <a:r>
              <a:rPr lang="ja-JP" altLang="en-US" sz="2400" dirty="0"/>
              <a:t>の中</a:t>
            </a:r>
            <a:endParaRPr lang="en-US" altLang="ja-JP" sz="2400" dirty="0"/>
          </a:p>
          <a:p>
            <a:pPr>
              <a:buFont typeface="Wingdings" panose="05000000000000000000" pitchFamily="2" charset="2"/>
              <a:buChar char="l"/>
            </a:pPr>
            <a:r>
              <a:rPr lang="ja-JP" altLang="en-US" dirty="0"/>
              <a:t>自分が送り主だった時は右側に表示</a:t>
            </a:r>
            <a:endParaRPr lang="en-US" altLang="ja-JP" dirty="0"/>
          </a:p>
          <a:p>
            <a:pPr>
              <a:buFont typeface="Wingdings" panose="05000000000000000000" pitchFamily="2" charset="2"/>
              <a:buChar char="l"/>
            </a:pPr>
            <a:r>
              <a:rPr kumimoji="1" lang="ja-JP" altLang="en-US" dirty="0"/>
              <a:t>違う場合はデフォルト</a:t>
            </a:r>
            <a:r>
              <a:rPr kumimoji="1" lang="en-US" altLang="ja-JP" dirty="0"/>
              <a:t>(</a:t>
            </a:r>
            <a:r>
              <a:rPr kumimoji="1" lang="ja-JP" altLang="en-US" dirty="0"/>
              <a:t>左側</a:t>
            </a:r>
            <a:r>
              <a:rPr kumimoji="1" lang="en-US" altLang="ja-JP" dirty="0"/>
              <a:t>)</a:t>
            </a:r>
            <a:r>
              <a:rPr kumimoji="1" lang="ja-JP" altLang="en-US" dirty="0"/>
              <a:t>に表示</a:t>
            </a:r>
            <a:endParaRPr kumimoji="1" lang="ja-JP" altLang="en-US" dirty="0"/>
          </a:p>
        </p:txBody>
      </p:sp>
      <p:pic>
        <p:nvPicPr>
          <p:cNvPr id="4" name="図 3"/>
          <p:cNvPicPr>
            <a:picLocks noChangeAspect="1"/>
          </p:cNvPicPr>
          <p:nvPr/>
        </p:nvPicPr>
        <p:blipFill rotWithShape="1">
          <a:blip r:embed="rId1"/>
          <a:srcRect l="31851" t="36784" r="6508" b="15364"/>
          <a:stretch>
            <a:fillRect/>
          </a:stretch>
        </p:blipFill>
        <p:spPr>
          <a:xfrm>
            <a:off x="1382404" y="3109157"/>
            <a:ext cx="7914008" cy="3647693"/>
          </a:xfrm>
          <a:prstGeom prst="rect">
            <a:avLst/>
          </a:prstGeom>
        </p:spPr>
      </p:pic>
      <p:sp>
        <p:nvSpPr>
          <p:cNvPr id="6" name="右矢印 5"/>
          <p:cNvSpPr/>
          <p:nvPr/>
        </p:nvSpPr>
        <p:spPr>
          <a:xfrm rot="8712490">
            <a:off x="5978458" y="5877788"/>
            <a:ext cx="551070" cy="28936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p:cNvSpPr/>
          <p:nvPr/>
        </p:nvSpPr>
        <p:spPr>
          <a:xfrm rot="9297130">
            <a:off x="5139892" y="4895436"/>
            <a:ext cx="707478" cy="324019"/>
          </a:xfrm>
          <a:prstGeom prst="right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正方形/長方形 7"/>
          <p:cNvSpPr/>
          <p:nvPr/>
        </p:nvSpPr>
        <p:spPr>
          <a:xfrm>
            <a:off x="5104568" y="4530075"/>
            <a:ext cx="4237968" cy="461665"/>
          </a:xfrm>
          <a:prstGeom prst="rect">
            <a:avLst/>
          </a:prstGeom>
          <a:noFill/>
        </p:spPr>
        <p:txBody>
          <a:bodyPr wrap="square" lIns="91440" tIns="45720" rIns="91440" bIns="45720">
            <a:spAutoFit/>
          </a:bodyPr>
          <a:lstStyle/>
          <a:p>
            <a:pPr algn="ctr"/>
            <a:r>
              <a:rPr lang="ja-JP" altLang="en-US" sz="2400" b="0" cap="none" spc="0" dirty="0">
                <a:ln w="0"/>
                <a:solidFill>
                  <a:schemeClr val="bg1"/>
                </a:solidFill>
              </a:rPr>
              <a:t>自分のメッセージ</a:t>
            </a:r>
            <a:endParaRPr lang="ja-JP" altLang="en-US" sz="2400" b="0" cap="none" spc="0" dirty="0">
              <a:ln w="0"/>
              <a:solidFill>
                <a:schemeClr val="bg1"/>
              </a:solidFill>
            </a:endParaRPr>
          </a:p>
        </p:txBody>
      </p:sp>
      <p:sp>
        <p:nvSpPr>
          <p:cNvPr id="9" name="正方形/長方形 8"/>
          <p:cNvSpPr/>
          <p:nvPr/>
        </p:nvSpPr>
        <p:spPr>
          <a:xfrm>
            <a:off x="6183346" y="5669130"/>
            <a:ext cx="3352958" cy="461665"/>
          </a:xfrm>
          <a:prstGeom prst="rect">
            <a:avLst/>
          </a:prstGeom>
          <a:noFill/>
        </p:spPr>
        <p:txBody>
          <a:bodyPr wrap="square" lIns="91440" tIns="45720" rIns="91440" bIns="45720">
            <a:spAutoFit/>
          </a:bodyPr>
          <a:lstStyle/>
          <a:p>
            <a:pPr algn="ctr"/>
            <a:r>
              <a:rPr lang="ja-JP" altLang="en-US" sz="2400" dirty="0">
                <a:ln w="0"/>
                <a:solidFill>
                  <a:schemeClr val="bg1"/>
                </a:solidFill>
              </a:rPr>
              <a:t>他人</a:t>
            </a:r>
            <a:r>
              <a:rPr lang="ja-JP" altLang="en-US" sz="2400" b="0" cap="none" spc="0" dirty="0">
                <a:ln w="0"/>
                <a:solidFill>
                  <a:schemeClr val="bg1"/>
                </a:solidFill>
              </a:rPr>
              <a:t>のメッセージ</a:t>
            </a:r>
            <a:endParaRPr lang="ja-JP" altLang="en-US" sz="2400" b="0" cap="none" spc="0" dirty="0">
              <a:ln w="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a:latin typeface="+mn-ea"/>
                <a:ea typeface="+mn-ea"/>
              </a:rPr>
              <a:t>スタンプ機能</a:t>
            </a:r>
            <a:endParaRPr kumimoji="1" lang="ja-JP" altLang="en-US" sz="5400" b="1" dirty="0">
              <a:latin typeface="+mn-ea"/>
              <a:ea typeface="+mn-ea"/>
            </a:endParaRPr>
          </a:p>
        </p:txBody>
      </p:sp>
      <p:sp>
        <p:nvSpPr>
          <p:cNvPr id="3" name="コンテンツ プレースホルダー 2"/>
          <p:cNvSpPr>
            <a:spLocks noGrp="1"/>
          </p:cNvSpPr>
          <p:nvPr>
            <p:ph idx="1"/>
          </p:nvPr>
        </p:nvSpPr>
        <p:spPr>
          <a:xfrm>
            <a:off x="458597" y="2209314"/>
            <a:ext cx="4407019" cy="3880773"/>
          </a:xfrm>
        </p:spPr>
        <p:txBody>
          <a:bodyPr>
            <a:normAutofit/>
          </a:bodyPr>
          <a:lstStyle/>
          <a:p>
            <a:r>
              <a:rPr kumimoji="1" lang="ja-JP" altLang="en-US" sz="2000" dirty="0"/>
              <a:t>「 </a:t>
            </a:r>
            <a:r>
              <a:rPr kumimoji="1" lang="en-US" altLang="ja-JP" sz="2000" dirty="0"/>
              <a:t>: </a:t>
            </a:r>
            <a:r>
              <a:rPr kumimoji="1" lang="ja-JP" altLang="en-US" sz="2000" dirty="0"/>
              <a:t>」</a:t>
            </a:r>
            <a:r>
              <a:rPr lang="ja-JP" altLang="en-US" sz="2000" dirty="0"/>
              <a:t> </a:t>
            </a:r>
            <a:r>
              <a:rPr kumimoji="1" lang="ja-JP" altLang="en-US" sz="2000" dirty="0"/>
              <a:t>の後に特定の文字列を入力するとスタンプのように画像が表示される</a:t>
            </a:r>
            <a:endParaRPr kumimoji="1" lang="en-US" altLang="ja-JP" sz="2000" dirty="0"/>
          </a:p>
          <a:p>
            <a:endParaRPr lang="en-US" altLang="ja-JP" sz="2000" dirty="0"/>
          </a:p>
          <a:p>
            <a:endParaRPr kumimoji="1" lang="ja-JP" altLang="en-US" sz="2000" dirty="0"/>
          </a:p>
        </p:txBody>
      </p:sp>
      <p:pic>
        <p:nvPicPr>
          <p:cNvPr id="4" name="図 3"/>
          <p:cNvPicPr>
            <a:picLocks noChangeAspect="1"/>
          </p:cNvPicPr>
          <p:nvPr/>
        </p:nvPicPr>
        <p:blipFill rotWithShape="1">
          <a:blip r:embed="rId1"/>
          <a:srcRect l="29570" t="13216" r="19867" b="20942"/>
          <a:stretch>
            <a:fillRect/>
          </a:stretch>
        </p:blipFill>
        <p:spPr>
          <a:xfrm>
            <a:off x="5016618" y="1388803"/>
            <a:ext cx="6441410" cy="4980198"/>
          </a:xfrm>
          <a:prstGeom prst="rect">
            <a:avLst/>
          </a:prstGeom>
        </p:spPr>
      </p:pic>
      <p:sp>
        <p:nvSpPr>
          <p:cNvPr id="5" name="正方形/長方形 4"/>
          <p:cNvSpPr/>
          <p:nvPr/>
        </p:nvSpPr>
        <p:spPr>
          <a:xfrm rot="820503">
            <a:off x="-23895" y="4717104"/>
            <a:ext cx="9244351"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altLang="ja-JP" sz="2400" b="0" cap="none" spc="0" dirty="0" err="1">
                <a:ln w="0"/>
                <a:solidFill>
                  <a:schemeClr val="tx1"/>
                </a:solidFill>
              </a:rPr>
              <a:t>msg</a:t>
            </a:r>
            <a:r>
              <a:rPr lang="en-US" altLang="ja-JP" sz="2400" b="0" cap="none" spc="0" dirty="0">
                <a:ln w="0"/>
                <a:solidFill>
                  <a:schemeClr val="tx1"/>
                </a:solidFill>
              </a:rPr>
              <a:t>=</a:t>
            </a:r>
            <a:r>
              <a:rPr lang="en-US" altLang="ja-JP" sz="2400" b="0" cap="none" spc="0" dirty="0" err="1">
                <a:ln w="0"/>
                <a:solidFill>
                  <a:schemeClr val="tx1"/>
                </a:solidFill>
              </a:rPr>
              <a:t>msg.replace</a:t>
            </a:r>
            <a:r>
              <a:rPr lang="en-US" altLang="ja-JP" sz="2400" b="0" cap="none" spc="0" dirty="0">
                <a:ln w="0"/>
                <a:solidFill>
                  <a:schemeClr val="tx1"/>
                </a:solidFill>
              </a:rPr>
              <a:t>(“”, “&lt;</a:t>
            </a:r>
            <a:r>
              <a:rPr lang="en-US" altLang="ja-JP" sz="2400" b="0" cap="none" spc="0" dirty="0" err="1">
                <a:ln w="0"/>
                <a:solidFill>
                  <a:schemeClr val="tx1"/>
                </a:solidFill>
              </a:rPr>
              <a:t>img</a:t>
            </a:r>
            <a:r>
              <a:rPr lang="en-US" altLang="ja-JP" sz="2400" b="0" cap="none" spc="0" dirty="0">
                <a:ln w="0"/>
                <a:solidFill>
                  <a:schemeClr val="tx1"/>
                </a:solidFill>
              </a:rPr>
              <a:t> </a:t>
            </a:r>
            <a:r>
              <a:rPr lang="en-US" altLang="ja-JP" sz="2400" b="0" cap="none" spc="0" dirty="0" err="1">
                <a:ln w="0"/>
                <a:solidFill>
                  <a:schemeClr val="tx1"/>
                </a:solidFill>
              </a:rPr>
              <a:t>src</a:t>
            </a:r>
            <a:r>
              <a:rPr lang="en-US" altLang="ja-JP" sz="2400" b="0" cap="none" spc="0" dirty="0">
                <a:ln w="0"/>
                <a:solidFill>
                  <a:schemeClr val="tx1"/>
                </a:solidFill>
              </a:rPr>
              <a:t>=‘ URL ’height=’25’width=‘25’&gt;”);</a:t>
            </a:r>
            <a:endParaRPr lang="ja-JP" altLang="en-US" sz="2400" b="0" cap="none" spc="0" dirty="0">
              <a:ln w="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a:t>スタンプ</a:t>
            </a:r>
            <a:r>
              <a:rPr lang="en-US" altLang="ja-JP" sz="5400" b="1" dirty="0"/>
              <a:t>(</a:t>
            </a:r>
            <a:r>
              <a:rPr lang="ja-JP" altLang="en-US" sz="5400" b="1" dirty="0"/>
              <a:t>例</a:t>
            </a:r>
            <a:r>
              <a:rPr lang="en-US" altLang="ja-JP" sz="5400" b="1" dirty="0"/>
              <a:t>)</a:t>
            </a:r>
            <a:endParaRPr kumimoji="1" lang="ja-JP" altLang="en-US" sz="5400" b="1" dirty="0"/>
          </a:p>
        </p:txBody>
      </p:sp>
      <p:graphicFrame>
        <p:nvGraphicFramePr>
          <p:cNvPr id="4" name="コンテンツ プレースホルダー 3"/>
          <p:cNvGraphicFramePr>
            <a:graphicFrameLocks noGrp="1"/>
          </p:cNvGraphicFramePr>
          <p:nvPr>
            <p:ph idx="1"/>
          </p:nvPr>
        </p:nvGraphicFramePr>
        <p:xfrm>
          <a:off x="609599" y="1645258"/>
          <a:ext cx="6964544" cy="39947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342" y="3063685"/>
            <a:ext cx="938203" cy="1043634"/>
          </a:xfrm>
          <a:prstGeom prst="rect">
            <a:avLst/>
          </a:prstGeom>
        </p:spPr>
      </p:pic>
      <p:pic>
        <p:nvPicPr>
          <p:cNvPr id="7" name="図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3234" y="3794266"/>
            <a:ext cx="2962881" cy="2962881"/>
          </a:xfrm>
          <a:prstGeom prst="rect">
            <a:avLst/>
          </a:prstGeom>
        </p:spPr>
      </p:pic>
      <p:pic>
        <p:nvPicPr>
          <p:cNvPr id="8" name="図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129011">
            <a:off x="3285424" y="1943013"/>
            <a:ext cx="2727991" cy="620618"/>
          </a:xfrm>
          <a:prstGeom prst="rect">
            <a:avLst/>
          </a:prstGeom>
        </p:spPr>
      </p:pic>
      <p:pic>
        <p:nvPicPr>
          <p:cNvPr id="9" name="図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460" y="1742885"/>
            <a:ext cx="1119447" cy="1119447"/>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3557" y="4462235"/>
            <a:ext cx="1037489" cy="773693"/>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326454">
            <a:off x="3286467" y="3115836"/>
            <a:ext cx="2720695" cy="54754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0114294">
            <a:off x="3541444" y="4619088"/>
            <a:ext cx="2393894" cy="5446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b="1" dirty="0">
                <a:latin typeface="+mn-ea"/>
                <a:ea typeface="+mn-ea"/>
              </a:rPr>
              <a:t>デモ</a:t>
            </a:r>
            <a:endParaRPr kumimoji="1" lang="ja-JP" altLang="en-US" sz="6000" b="1" dirty="0">
              <a:latin typeface="+mn-ea"/>
              <a:ea typeface="+mn-ea"/>
            </a:endParaRPr>
          </a:p>
        </p:txBody>
      </p:sp>
      <p:sp>
        <p:nvSpPr>
          <p:cNvPr id="3" name="コンテンツ プレースホルダー 2"/>
          <p:cNvSpPr>
            <a:spLocks noGrp="1"/>
          </p:cNvSpPr>
          <p:nvPr>
            <p:ph idx="1"/>
          </p:nvPr>
        </p:nvSpPr>
        <p:spPr>
          <a:xfrm>
            <a:off x="628650" y="3429000"/>
            <a:ext cx="7886700" cy="604158"/>
          </a:xfrm>
        </p:spPr>
        <p:txBody>
          <a:bodyPr/>
          <a:lstStyle/>
          <a:p>
            <a:pPr marL="0" indent="0">
              <a:buNone/>
            </a:pPr>
            <a:r>
              <a:rPr kumimoji="1" lang="ja-JP" altLang="en-US" dirty="0"/>
              <a:t>（説明しながら実際に動作させる）</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t>今までの問題</a:t>
            </a:r>
            <a:br>
              <a:rPr lang="zh-CN" altLang="en-US" b="1" dirty="0"/>
            </a:br>
            <a:endParaRPr lang="zh-CN" altLang="en-US" dirty="0"/>
          </a:p>
        </p:txBody>
      </p:sp>
      <p:sp>
        <p:nvSpPr>
          <p:cNvPr id="3" name="内容占位符 2"/>
          <p:cNvSpPr>
            <a:spLocks noGrp="1"/>
          </p:cNvSpPr>
          <p:nvPr>
            <p:ph idx="1"/>
          </p:nvPr>
        </p:nvSpPr>
        <p:spPr/>
        <p:txBody>
          <a:bodyPr/>
          <a:lstStyle/>
          <a:p>
            <a:r>
              <a:rPr lang="ja-JP" altLang="en-US" dirty="0"/>
              <a:t>ソフトウェア工の機能が少ない、図やファイルの転送ができない。</a:t>
            </a:r>
            <a:endParaRPr lang="en-US" altLang="ja-JP" dirty="0"/>
          </a:p>
          <a:p>
            <a:r>
              <a:rPr lang="en-US" altLang="ja-JP" dirty="0"/>
              <a:t>TCP</a:t>
            </a:r>
            <a:r>
              <a:rPr lang="ja-JP" altLang="en-US" dirty="0"/>
              <a:t>通信は信頼性が確保されますが、処理速度があまり速くない。</a:t>
            </a:r>
            <a:endParaRPr lang="en-US" altLang="ja-JP"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n-ea"/>
                <a:ea typeface="+mn-ea"/>
              </a:rPr>
              <a:t>考察</a:t>
            </a:r>
            <a:endParaRPr kumimoji="1" lang="ja-JP" altLang="en-US" b="1" dirty="0">
              <a:latin typeface="+mn-ea"/>
              <a:ea typeface="+mn-ea"/>
            </a:endParaRPr>
          </a:p>
        </p:txBody>
      </p:sp>
      <p:sp>
        <p:nvSpPr>
          <p:cNvPr id="3" name="コンテンツ プレースホルダー 2"/>
          <p:cNvSpPr>
            <a:spLocks noGrp="1"/>
          </p:cNvSpPr>
          <p:nvPr>
            <p:ph idx="1"/>
          </p:nvPr>
        </p:nvSpPr>
        <p:spPr/>
        <p:txBody>
          <a:bodyPr/>
          <a:lstStyle/>
          <a:p>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7200" b="1" dirty="0">
                <a:latin typeface="+mn-ea"/>
                <a:ea typeface="+mn-ea"/>
              </a:rPr>
              <a:t>概要</a:t>
            </a:r>
            <a:endParaRPr kumimoji="1" lang="ja-JP" altLang="en-US" sz="7200" b="1" dirty="0">
              <a:latin typeface="+mn-ea"/>
              <a:ea typeface="+mn-ea"/>
            </a:endParaRPr>
          </a:p>
        </p:txBody>
      </p:sp>
      <p:sp>
        <p:nvSpPr>
          <p:cNvPr id="3" name="コンテンツ プレースホルダー 2"/>
          <p:cNvSpPr>
            <a:spLocks noGrp="1"/>
          </p:cNvSpPr>
          <p:nvPr>
            <p:ph idx="1"/>
          </p:nvPr>
        </p:nvSpPr>
        <p:spPr>
          <a:xfrm>
            <a:off x="709571" y="2148885"/>
            <a:ext cx="7886700" cy="4330246"/>
          </a:xfrm>
        </p:spPr>
        <p:txBody>
          <a:bodyPr>
            <a:normAutofit/>
          </a:bodyPr>
          <a:lstStyle/>
          <a:p>
            <a:r>
              <a:rPr lang="ja-JP" altLang="en-US" sz="2800" dirty="0"/>
              <a:t>製作</a:t>
            </a:r>
            <a:r>
              <a:rPr kumimoji="1" lang="ja-JP" altLang="en-US" sz="2800" dirty="0"/>
              <a:t>背景</a:t>
            </a:r>
            <a:endParaRPr kumimoji="1" lang="en-US" altLang="ja-JP" sz="2800" dirty="0"/>
          </a:p>
          <a:p>
            <a:pPr marL="0" indent="0">
              <a:buNone/>
            </a:pPr>
            <a:endParaRPr lang="en-US" altLang="ja-JP" sz="2800" dirty="0"/>
          </a:p>
          <a:p>
            <a:r>
              <a:rPr lang="ja-JP" altLang="en-US" sz="2800" dirty="0"/>
              <a:t>実装機能説明</a:t>
            </a:r>
            <a:endParaRPr lang="en-US" altLang="ja-JP" sz="2800" dirty="0"/>
          </a:p>
          <a:p>
            <a:pPr marL="0" indent="0">
              <a:buNone/>
            </a:pPr>
            <a:endParaRPr lang="en-US" altLang="ja-JP" sz="2800" dirty="0"/>
          </a:p>
          <a:p>
            <a:r>
              <a:rPr lang="ja-JP" altLang="en-US" sz="2800" dirty="0"/>
              <a:t>デモ</a:t>
            </a:r>
            <a:endParaRPr lang="en-US" altLang="ja-JP" sz="2800" dirty="0"/>
          </a:p>
          <a:p>
            <a:pPr marL="0" indent="0">
              <a:buNone/>
            </a:pPr>
            <a:endParaRPr lang="en-US" altLang="ja-JP" sz="2800" dirty="0"/>
          </a:p>
          <a:p>
            <a:r>
              <a:rPr lang="ja-JP" altLang="en-US" sz="2800" dirty="0"/>
              <a:t>考察</a:t>
            </a:r>
            <a:endParaRPr lang="en-US" altLang="ja-JP" sz="2800" dirty="0"/>
          </a:p>
          <a:p>
            <a:endParaRPr lang="en-US" altLang="ja-JP" dirty="0"/>
          </a:p>
          <a:p>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01236"/>
            <a:ext cx="6347713" cy="1320800"/>
          </a:xfrm>
        </p:spPr>
        <p:txBody>
          <a:bodyPr>
            <a:normAutofit/>
          </a:bodyPr>
          <a:lstStyle/>
          <a:p>
            <a:r>
              <a:rPr lang="ja-JP" altLang="en-US" sz="6000" b="1" dirty="0">
                <a:latin typeface="+mn-ea"/>
                <a:ea typeface="+mn-ea"/>
              </a:rPr>
              <a:t>制作</a:t>
            </a:r>
            <a:r>
              <a:rPr kumimoji="1" lang="ja-JP" altLang="en-US" sz="6000" b="1" dirty="0">
                <a:latin typeface="+mn-ea"/>
                <a:ea typeface="+mn-ea"/>
              </a:rPr>
              <a:t>物</a:t>
            </a:r>
            <a:endParaRPr kumimoji="1" lang="ja-JP" altLang="en-US" sz="6000" b="1" dirty="0">
              <a:latin typeface="+mn-ea"/>
              <a:ea typeface="+mn-ea"/>
            </a:endParaRPr>
          </a:p>
        </p:txBody>
      </p:sp>
      <p:sp>
        <p:nvSpPr>
          <p:cNvPr id="3" name="コンテンツ プレースホルダー 2"/>
          <p:cNvSpPr>
            <a:spLocks noGrp="1"/>
          </p:cNvSpPr>
          <p:nvPr>
            <p:ph idx="1"/>
          </p:nvPr>
        </p:nvSpPr>
        <p:spPr>
          <a:xfrm>
            <a:off x="628650" y="1825625"/>
            <a:ext cx="7886700" cy="444046"/>
          </a:xfrm>
        </p:spPr>
        <p:txBody>
          <a:bodyPr>
            <a:normAutofit/>
          </a:bodyPr>
          <a:lstStyle/>
          <a:p>
            <a:r>
              <a:rPr kumimoji="1" lang="ja-JP" altLang="en-US" dirty="0"/>
              <a:t>チャットソフト</a:t>
            </a:r>
            <a:endParaRPr kumimoji="1" lang="ja-JP" altLang="en-US" dirty="0"/>
          </a:p>
        </p:txBody>
      </p:sp>
      <p:pic>
        <p:nvPicPr>
          <p:cNvPr id="4" name="図 3"/>
          <p:cNvPicPr>
            <a:picLocks noChangeAspect="1"/>
          </p:cNvPicPr>
          <p:nvPr/>
        </p:nvPicPr>
        <p:blipFill>
          <a:blip r:embed="rId1"/>
          <a:stretch>
            <a:fillRect/>
          </a:stretch>
        </p:blipFill>
        <p:spPr>
          <a:xfrm>
            <a:off x="4034635" y="671640"/>
            <a:ext cx="4814077" cy="58692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b="1" dirty="0">
                <a:latin typeface="+mn-ea"/>
                <a:ea typeface="+mn-ea"/>
              </a:rPr>
              <a:t>制作</a:t>
            </a:r>
            <a:r>
              <a:rPr kumimoji="1" lang="ja-JP" altLang="en-US" sz="6000" b="1" dirty="0">
                <a:latin typeface="+mn-ea"/>
                <a:ea typeface="+mn-ea"/>
              </a:rPr>
              <a:t>背景</a:t>
            </a:r>
            <a:endParaRPr kumimoji="1" lang="ja-JP" altLang="en-US" sz="6000" b="1" dirty="0">
              <a:latin typeface="+mn-ea"/>
              <a:ea typeface="+mn-ea"/>
            </a:endParaRPr>
          </a:p>
        </p:txBody>
      </p:sp>
      <p:sp>
        <p:nvSpPr>
          <p:cNvPr id="3" name="コンテンツ プレースホルダー 2"/>
          <p:cNvSpPr>
            <a:spLocks noGrp="1"/>
          </p:cNvSpPr>
          <p:nvPr>
            <p:ph idx="1"/>
          </p:nvPr>
        </p:nvSpPr>
        <p:spPr/>
        <p:txBody>
          <a:bodyPr/>
          <a:lstStyle/>
          <a:p>
            <a:r>
              <a:rPr kumimoji="1" lang="ja-JP" altLang="en-US" sz="2000" dirty="0"/>
              <a:t>身近な通信ソフトウェア</a:t>
            </a:r>
            <a:endParaRPr lang="en-US" altLang="ja-JP" sz="2000" dirty="0"/>
          </a:p>
          <a:p>
            <a:pPr marL="0" indent="0">
              <a:buNone/>
            </a:pPr>
            <a:r>
              <a:rPr lang="ja-JP" altLang="en-US" sz="2000" dirty="0"/>
              <a:t>　→チャットソフト</a:t>
            </a:r>
            <a:endParaRPr lang="en-US" altLang="ja-JP" sz="2000" dirty="0"/>
          </a:p>
          <a:p>
            <a:pPr marL="0" indent="0">
              <a:buNone/>
            </a:pPr>
            <a:endParaRPr lang="en-US" altLang="ja-JP" sz="2000" dirty="0"/>
          </a:p>
          <a:p>
            <a:r>
              <a:rPr kumimoji="1" lang="ja-JP" altLang="en-US" sz="2000" dirty="0"/>
              <a:t>既存のソフトでは、各機能はどのように実装されているのか</a:t>
            </a:r>
            <a:endParaRPr kumimoji="1" lang="en-US" altLang="ja-JP" sz="2000" dirty="0"/>
          </a:p>
          <a:p>
            <a:pPr marL="0" indent="0">
              <a:buNone/>
            </a:pPr>
            <a:r>
              <a:rPr lang="ja-JP" altLang="en-US" sz="2000" dirty="0"/>
              <a:t>　→</a:t>
            </a:r>
            <a:r>
              <a:rPr lang="ja-JP" altLang="en-US" sz="2000" dirty="0">
                <a:solidFill>
                  <a:srgbClr val="FF0000"/>
                </a:solidFill>
              </a:rPr>
              <a:t>実際に実装を試みる</a:t>
            </a:r>
            <a:r>
              <a:rPr lang="ja-JP" altLang="en-US" sz="2000" dirty="0"/>
              <a:t>ことでプログラミング技術のさらなる理解や向上につながる！</a:t>
            </a:r>
            <a:endParaRPr kumimoji="1" lang="en-US" altLang="ja-JP" sz="2000" dirty="0"/>
          </a:p>
          <a:p>
            <a:endParaRPr kumimoji="1" lang="en-US" altLang="ja-JP" dirty="0"/>
          </a:p>
          <a:p>
            <a:pPr marL="0" indent="0">
              <a:buNone/>
            </a:pPr>
            <a:endParaRPr kumimoji="1" lang="en-US" altLang="ja-JP"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latin typeface="+mn-ea"/>
                <a:ea typeface="+mn-ea"/>
              </a:rPr>
              <a:t>実装機能説明</a:t>
            </a:r>
            <a:endParaRPr kumimoji="1" lang="ja-JP" altLang="en-US" b="1" dirty="0">
              <a:latin typeface="+mn-ea"/>
              <a:ea typeface="+mn-ea"/>
            </a:endParaRPr>
          </a:p>
        </p:txBody>
      </p:sp>
      <p:sp>
        <p:nvSpPr>
          <p:cNvPr id="3" name="コンテンツ プレースホルダー 2"/>
          <p:cNvSpPr>
            <a:spLocks noGrp="1"/>
          </p:cNvSpPr>
          <p:nvPr>
            <p:ph idx="1"/>
          </p:nvPr>
        </p:nvSpPr>
        <p:spPr/>
        <p:txBody>
          <a:bodyPr/>
          <a:lstStyle/>
          <a:p>
            <a:r>
              <a:rPr lang="en-US" altLang="ja-JP" dirty="0"/>
              <a:t>TCP</a:t>
            </a:r>
            <a:r>
              <a:rPr lang="ja-JP" altLang="en-US" dirty="0"/>
              <a:t>通信</a:t>
            </a:r>
            <a:endParaRPr lang="ja-JP" altLang="en-US" dirty="0"/>
          </a:p>
          <a:p>
            <a:pPr marL="0" indent="0">
              <a:buNone/>
            </a:pPr>
            <a:r>
              <a:rPr lang="en-US" altLang="ja-JP" dirty="0"/>
              <a:t>TCP</a:t>
            </a:r>
            <a:r>
              <a:rPr lang="ja-JP" altLang="en-US" dirty="0"/>
              <a:t>通信は</a:t>
            </a:r>
            <a:r>
              <a:rPr lang="en-US" altLang="ja-JP" dirty="0"/>
              <a:t>1</a:t>
            </a:r>
            <a:r>
              <a:rPr lang="ja-JP" altLang="en-US" dirty="0"/>
              <a:t>対</a:t>
            </a:r>
            <a:r>
              <a:rPr lang="en-US" altLang="ja-JP" dirty="0"/>
              <a:t>1</a:t>
            </a:r>
            <a:r>
              <a:rPr lang="ja-JP" altLang="en-US" dirty="0"/>
              <a:t>でデータを送受信できる基本的な通信手段の一つです。信頼性が必要な通信をする場合は</a:t>
            </a:r>
            <a:r>
              <a:rPr lang="en-US" altLang="ja-JP" dirty="0"/>
              <a:t>TCP</a:t>
            </a:r>
            <a:r>
              <a:rPr lang="ja-JP" altLang="en-US" dirty="0"/>
              <a:t>通信で実装します。コネクションを確立し、データの送受信をします。</a:t>
            </a:r>
            <a:endParaRPr lang="ja-JP" altLang="en-US" dirty="0"/>
          </a:p>
          <a:p>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n-ea"/>
              </a:rPr>
              <a:t>実装機能説明</a:t>
            </a:r>
            <a:endParaRPr lang="zh-CN" altLang="en-US" dirty="0"/>
          </a:p>
        </p:txBody>
      </p:sp>
      <p:sp>
        <p:nvSpPr>
          <p:cNvPr id="3" name="内容占位符 2"/>
          <p:cNvSpPr>
            <a:spLocks noGrp="1"/>
          </p:cNvSpPr>
          <p:nvPr>
            <p:ph idx="1"/>
          </p:nvPr>
        </p:nvSpPr>
        <p:spPr/>
        <p:txBody>
          <a:bodyPr/>
          <a:lstStyle/>
          <a:p>
            <a:r>
              <a:rPr lang="ja-JP" altLang="en-US" dirty="0"/>
              <a:t>ソケット通信手順</a:t>
            </a:r>
            <a:endParaRPr lang="ja-JP" altLang="en-US" dirty="0"/>
          </a:p>
          <a:p>
            <a:pPr marL="0" indent="0">
              <a:buNone/>
            </a:pPr>
            <a:r>
              <a:rPr lang="en-US" altLang="ja-JP" dirty="0"/>
              <a:t>1:ServerSocket</a:t>
            </a:r>
            <a:r>
              <a:rPr lang="ja-JP" altLang="en-US" dirty="0"/>
              <a:t>と</a:t>
            </a:r>
            <a:r>
              <a:rPr lang="en-US" altLang="ja-JP" dirty="0"/>
              <a:t>Socket</a:t>
            </a:r>
            <a:r>
              <a:rPr lang="ja-JP" altLang="en-US" dirty="0"/>
              <a:t>を作成する</a:t>
            </a:r>
            <a:r>
              <a:rPr lang="zh-CN" altLang="en-US" dirty="0"/>
              <a:t>。</a:t>
            </a:r>
            <a:endParaRPr lang="ja-JP" altLang="en-US" dirty="0"/>
          </a:p>
          <a:p>
            <a:pPr marL="0" indent="0">
              <a:buNone/>
            </a:pPr>
            <a:r>
              <a:rPr lang="en-US" altLang="ja-JP" dirty="0"/>
              <a:t>2:Socket</a:t>
            </a:r>
            <a:r>
              <a:rPr lang="ja-JP" altLang="en-US" dirty="0"/>
              <a:t>に接続されている入力ストリームと出力ストリームを開く</a:t>
            </a:r>
            <a:r>
              <a:rPr lang="zh-CN" altLang="en-US" dirty="0"/>
              <a:t>。</a:t>
            </a:r>
            <a:endParaRPr lang="ja-JP" altLang="en-US" dirty="0"/>
          </a:p>
          <a:p>
            <a:pPr marL="0" indent="0">
              <a:buNone/>
            </a:pPr>
            <a:r>
              <a:rPr lang="en-US" altLang="ja-JP" dirty="0"/>
              <a:t>3:</a:t>
            </a:r>
            <a:r>
              <a:rPr lang="ja-JP" altLang="en-US" dirty="0"/>
              <a:t>プロトコルに従った</a:t>
            </a:r>
            <a:r>
              <a:rPr lang="en-US" altLang="ja-JP" dirty="0"/>
              <a:t>Socket</a:t>
            </a:r>
            <a:r>
              <a:rPr lang="ja-JP" altLang="en-US" dirty="0"/>
              <a:t>での読み書き操作を行う。</a:t>
            </a:r>
            <a:endParaRPr lang="ja-JP" altLang="en-US" dirty="0"/>
          </a:p>
          <a:p>
            <a:pPr marL="0" indent="0">
              <a:buNone/>
            </a:pPr>
            <a:r>
              <a:rPr lang="en-US" altLang="ja-JP" dirty="0"/>
              <a:t>4:</a:t>
            </a:r>
            <a:r>
              <a:rPr lang="ja-JP" altLang="en-US" dirty="0"/>
              <a:t>入出力ストリームと</a:t>
            </a:r>
            <a:r>
              <a:rPr lang="en-US" altLang="ja-JP" dirty="0"/>
              <a:t>Socket</a:t>
            </a:r>
            <a:r>
              <a:rPr lang="ja-JP" altLang="en-US" dirty="0"/>
              <a:t>を</a:t>
            </a:r>
            <a:r>
              <a:rPr lang="ja-JP" altLang="en-US" dirty="0"/>
              <a:t>閉じる</a:t>
            </a:r>
            <a:r>
              <a:rPr lang="zh-CN" altLang="en-US" dirty="0"/>
              <a:t>。</a:t>
            </a:r>
            <a:endParaRPr lang="en-US" altLang="zh-CN" dirty="0"/>
          </a:p>
          <a:p>
            <a:pPr marL="0" indent="0">
              <a:buNone/>
            </a:pPr>
            <a:endParaRPr lang="ja-JP"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n-ea"/>
              </a:rPr>
              <a:t>実装機能説明</a:t>
            </a:r>
            <a:endParaRPr lang="zh-CN" altLang="en-US" dirty="0"/>
          </a:p>
        </p:txBody>
      </p:sp>
      <p:sp>
        <p:nvSpPr>
          <p:cNvPr id="3" name="内容占位符 2"/>
          <p:cNvSpPr>
            <a:spLocks noGrp="1"/>
          </p:cNvSpPr>
          <p:nvPr>
            <p:ph idx="1"/>
          </p:nvPr>
        </p:nvSpPr>
        <p:spPr>
          <a:xfrm>
            <a:off x="609599" y="2160590"/>
            <a:ext cx="6347714" cy="4354510"/>
          </a:xfrm>
        </p:spPr>
        <p:txBody>
          <a:bodyPr>
            <a:normAutofit/>
          </a:bodyPr>
          <a:lstStyle/>
          <a:p>
            <a:r>
              <a:rPr lang="en-US" altLang="ja-JP" dirty="0"/>
              <a:t>Server</a:t>
            </a:r>
            <a:r>
              <a:rPr lang="ja-JP" altLang="en-US" dirty="0"/>
              <a:t>クラス</a:t>
            </a:r>
            <a:r>
              <a:rPr lang="en-US" altLang="ja-JP" dirty="0"/>
              <a:t>:</a:t>
            </a:r>
            <a:endParaRPr lang="en-US" altLang="ja-JP" dirty="0"/>
          </a:p>
          <a:p>
            <a:pPr marL="0" indent="0">
              <a:buNone/>
            </a:pPr>
            <a:r>
              <a:rPr lang="ja-JP" altLang="en-US" dirty="0"/>
              <a:t>各クライアントとの通信をスレッドで管理する。</a:t>
            </a:r>
            <a:endParaRPr lang="en-US" altLang="ja-JP" dirty="0"/>
          </a:p>
          <a:p>
            <a:r>
              <a:rPr lang="en-US" altLang="ja-JP" dirty="0"/>
              <a:t>Client</a:t>
            </a:r>
            <a:r>
              <a:rPr lang="ja-JP" altLang="en-US" dirty="0"/>
              <a:t>クラス</a:t>
            </a:r>
            <a:r>
              <a:rPr lang="en-US" altLang="ja-JP" dirty="0"/>
              <a:t>:</a:t>
            </a:r>
            <a:endParaRPr lang="en-US" altLang="ja-JP" dirty="0"/>
          </a:p>
          <a:p>
            <a:pPr marL="0" indent="0">
              <a:buNone/>
            </a:pPr>
            <a:r>
              <a:rPr lang="ja-JP" altLang="en-US" dirty="0"/>
              <a:t>サーバ側にメッセージを送信する。</a:t>
            </a:r>
            <a:endParaRPr lang="en-US" altLang="ja-JP" dirty="0"/>
          </a:p>
          <a:p>
            <a:r>
              <a:rPr lang="en-US" altLang="ja-JP" dirty="0" err="1"/>
              <a:t>ClientListen</a:t>
            </a:r>
            <a:r>
              <a:rPr lang="ja-JP" altLang="en-US" dirty="0"/>
              <a:t>クラス：</a:t>
            </a:r>
            <a:endParaRPr lang="en-US" altLang="ja-JP" dirty="0"/>
          </a:p>
          <a:p>
            <a:pPr marL="0" indent="0">
              <a:buNone/>
            </a:pPr>
            <a:r>
              <a:rPr lang="ja-JP" altLang="en-US" dirty="0"/>
              <a:t>クライアントから受けたメッセージを全てのクライアントに送信する。</a:t>
            </a:r>
            <a:endParaRPr lang="en-US" altLang="ja-JP" dirty="0"/>
          </a:p>
          <a:p>
            <a:r>
              <a:rPr lang="en-US" altLang="ja-JP" dirty="0" err="1"/>
              <a:t>ClientUI</a:t>
            </a:r>
            <a:r>
              <a:rPr lang="ja-JP" altLang="en-US" dirty="0"/>
              <a:t>クラス：</a:t>
            </a:r>
            <a:endParaRPr lang="en-US" altLang="ja-JP" dirty="0"/>
          </a:p>
          <a:p>
            <a:pPr marL="0" indent="0">
              <a:buNone/>
            </a:pPr>
            <a:r>
              <a:rPr lang="ja-JP" altLang="en-US" dirty="0"/>
              <a:t>クライアント側に対応する</a:t>
            </a:r>
            <a:r>
              <a:rPr lang="en-US" altLang="ja-JP" dirty="0"/>
              <a:t>UI</a:t>
            </a:r>
            <a:r>
              <a:rPr lang="ja-JP" altLang="en-US" dirty="0"/>
              <a:t>を開ける。</a:t>
            </a:r>
            <a:endParaRPr lang="en-US" altLang="ja-JP" dirty="0"/>
          </a:p>
          <a:p>
            <a:r>
              <a:rPr lang="en-US" altLang="ja-JP" dirty="0" err="1"/>
              <a:t>ServerUI</a:t>
            </a:r>
            <a:r>
              <a:rPr lang="ja-JP" altLang="en-US" dirty="0"/>
              <a:t>クラス：</a:t>
            </a:r>
            <a:endParaRPr lang="en-US" altLang="ja-JP" dirty="0"/>
          </a:p>
          <a:p>
            <a:pPr marL="0" indent="0">
              <a:buNone/>
            </a:pPr>
            <a:r>
              <a:rPr lang="ja-JP" altLang="en-US" dirty="0"/>
              <a:t>サーバ側に対応する</a:t>
            </a:r>
            <a:r>
              <a:rPr lang="en-US" altLang="ja-JP" dirty="0"/>
              <a:t>UI</a:t>
            </a:r>
            <a:r>
              <a:rPr lang="ja-JP" altLang="en-US" dirty="0"/>
              <a:t>を開ける。</a:t>
            </a:r>
            <a:endParaRPr lang="en-US" altLang="ja-JP"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latin typeface="+mn-ea"/>
              </a:rPr>
              <a:t>実装機能説明</a:t>
            </a:r>
            <a:endParaRPr lang="zh-CN" altLang="en-US" dirty="0"/>
          </a:p>
        </p:txBody>
      </p:sp>
      <p:pic>
        <p:nvPicPr>
          <p:cNvPr id="4" name="内容占位符 3" descr="IMG_256"/>
          <p:cNvPicPr>
            <a:picLocks noGrp="1" noChangeAspect="1"/>
          </p:cNvPicPr>
          <p:nvPr>
            <p:ph idx="1"/>
          </p:nvPr>
        </p:nvPicPr>
        <p:blipFill>
          <a:blip r:embed="rId1"/>
          <a:stretch>
            <a:fillRect/>
          </a:stretch>
        </p:blipFill>
        <p:spPr>
          <a:xfrm>
            <a:off x="1299412" y="1251284"/>
            <a:ext cx="5384130" cy="5446463"/>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a:t>時刻表示</a:t>
            </a:r>
            <a:endParaRPr kumimoji="1" lang="ja-JP" altLang="en-US" sz="5400" b="1" dirty="0"/>
          </a:p>
        </p:txBody>
      </p:sp>
      <p:sp>
        <p:nvSpPr>
          <p:cNvPr id="3" name="コンテンツ プレースホルダー 2"/>
          <p:cNvSpPr>
            <a:spLocks noGrp="1"/>
          </p:cNvSpPr>
          <p:nvPr>
            <p:ph idx="1"/>
          </p:nvPr>
        </p:nvSpPr>
        <p:spPr>
          <a:xfrm>
            <a:off x="536770" y="3737878"/>
            <a:ext cx="6347714" cy="3880773"/>
          </a:xfrm>
        </p:spPr>
        <p:txBody>
          <a:bodyPr>
            <a:normAutofit/>
          </a:bodyPr>
          <a:lstStyle/>
          <a:p>
            <a:r>
              <a:rPr kumimoji="1" lang="en-US" altLang="ja-JP" sz="2400" dirty="0"/>
              <a:t>Client.java</a:t>
            </a:r>
            <a:r>
              <a:rPr kumimoji="1" lang="ja-JP" altLang="en-US" sz="2400" dirty="0"/>
              <a:t>の関数</a:t>
            </a:r>
            <a:r>
              <a:rPr kumimoji="1" lang="en-US" altLang="ja-JP" sz="2400" dirty="0" err="1"/>
              <a:t>println</a:t>
            </a:r>
            <a:r>
              <a:rPr kumimoji="1" lang="ja-JP" altLang="en-US" sz="2400" dirty="0"/>
              <a:t>のなかで</a:t>
            </a:r>
            <a:endParaRPr kumimoji="1" lang="en-US" altLang="ja-JP" sz="2400" dirty="0"/>
          </a:p>
          <a:p>
            <a:pPr marL="0" indent="0">
              <a:buNone/>
            </a:pPr>
            <a:r>
              <a:rPr lang="en-US" altLang="ja-JP" sz="2400" dirty="0"/>
              <a:t>	</a:t>
            </a:r>
            <a:r>
              <a:rPr lang="ja-JP" altLang="en-US" sz="2400" dirty="0"/>
              <a:t>現在時刻を読み込み</a:t>
            </a:r>
            <a:endParaRPr lang="en-US" altLang="ja-JP" sz="2400" dirty="0"/>
          </a:p>
          <a:p>
            <a:pPr marL="0" indent="0">
              <a:buNone/>
            </a:pPr>
            <a:r>
              <a:rPr lang="en-US" altLang="ja-JP" sz="2400" dirty="0"/>
              <a:t>	</a:t>
            </a:r>
            <a:r>
              <a:rPr lang="ja-JP" altLang="en-US" sz="2400" dirty="0"/>
              <a:t>表示形式を指定して表示させる</a:t>
            </a:r>
            <a:endParaRPr kumimoji="1" lang="ja-JP" altLang="en-US" sz="2400" dirty="0"/>
          </a:p>
        </p:txBody>
      </p:sp>
      <p:pic>
        <p:nvPicPr>
          <p:cNvPr id="4" name="図 3"/>
          <p:cNvPicPr>
            <a:picLocks noChangeAspect="1"/>
          </p:cNvPicPr>
          <p:nvPr/>
        </p:nvPicPr>
        <p:blipFill rotWithShape="1">
          <a:blip r:embed="rId1"/>
          <a:srcRect l="29841" t="30773" r="19122" b="57712"/>
          <a:stretch>
            <a:fillRect/>
          </a:stretch>
        </p:blipFill>
        <p:spPr>
          <a:xfrm>
            <a:off x="609598" y="2140793"/>
            <a:ext cx="7216937" cy="966870"/>
          </a:xfrm>
          <a:prstGeom prst="rect">
            <a:avLst/>
          </a:prstGeom>
        </p:spPr>
      </p:pic>
    </p:spTree>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987</Words>
  <Application>WPS 演示</Application>
  <PresentationFormat>全屏显示(4:3)</PresentationFormat>
  <Paragraphs>116</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Wingdings 3</vt:lpstr>
      <vt:lpstr>Arial</vt:lpstr>
      <vt:lpstr>Meiryo</vt:lpstr>
      <vt:lpstr>Trebuchet MS</vt:lpstr>
      <vt:lpstr>微软雅黑</vt:lpstr>
      <vt:lpstr>Arial Unicode MS</vt:lpstr>
      <vt:lpstr>华文新魏</vt:lpstr>
      <vt:lpstr>Calibri</vt:lpstr>
      <vt:lpstr>ファセット</vt:lpstr>
      <vt:lpstr>ソフトウェア制作</vt:lpstr>
      <vt:lpstr>概要</vt:lpstr>
      <vt:lpstr>制作物</vt:lpstr>
      <vt:lpstr>制作背景</vt:lpstr>
      <vt:lpstr>実装機能説明</vt:lpstr>
      <vt:lpstr>実装機能説明</vt:lpstr>
      <vt:lpstr>実装機能説明</vt:lpstr>
      <vt:lpstr>実装機能説明</vt:lpstr>
      <vt:lpstr>時刻表示</vt:lpstr>
      <vt:lpstr>HTMLに対応</vt:lpstr>
      <vt:lpstr>メッセージの区別</vt:lpstr>
      <vt:lpstr>スタンプ機能</vt:lpstr>
      <vt:lpstr>スタンプ(例)</vt:lpstr>
      <vt:lpstr>デモ</vt:lpstr>
      <vt:lpstr>今までの問題 </vt:lpstr>
      <vt:lpstr>考察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dc:title>
  <dc:creator>克弥 中島</dc:creator>
  <cp:lastModifiedBy>子泰</cp:lastModifiedBy>
  <cp:revision>29</cp:revision>
  <dcterms:created xsi:type="dcterms:W3CDTF">2019-06-26T07:31:00Z</dcterms:created>
  <dcterms:modified xsi:type="dcterms:W3CDTF">2022-01-20T07:01:24Z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62C1C67BB925471ABDFD3EB653B214D3</vt:lpwstr>
  </property>
</Properties>
</file>