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2" r:id="rId6"/>
    <p:sldId id="283" r:id="rId7"/>
    <p:sldId id="261" r:id="rId8"/>
    <p:sldId id="273" r:id="rId9"/>
    <p:sldId id="260" r:id="rId10"/>
    <p:sldId id="276" r:id="rId11"/>
    <p:sldId id="275" r:id="rId12"/>
    <p:sldId id="277" r:id="rId13"/>
    <p:sldId id="278" r:id="rId14"/>
    <p:sldId id="279" r:id="rId15"/>
    <p:sldId id="28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82"/>
            <p14:sldId id="283"/>
            <p14:sldId id="261"/>
            <p14:sldId id="273"/>
            <p14:sldId id="260"/>
            <p14:sldId id="276"/>
            <p14:sldId id="275"/>
            <p14:sldId id="277"/>
            <p14:sldId id="278"/>
            <p14:sldId id="279"/>
            <p14:sldId id="28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EEEEE"/>
    <a:srgbClr val="D95E00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9FB38-5011-4773-B842-793E77CB6209}" v="6543" vWet="6545" dt="2022-12-05T04:30:51.481"/>
    <p1510:client id="{ECC84776-D68A-8AC1-55A2-49AAB81CD68C}" v="1427" dt="2022-12-05T04:55:37.6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0" y="3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nip Diagonal Corner Rectangle 36">
            <a:extLst>
              <a:ext uri="{FF2B5EF4-FFF2-40B4-BE49-F238E27FC236}">
                <a16:creationId xmlns:a16="http://schemas.microsoft.com/office/drawing/2014/main" id="{AABD0E0A-B160-C549-A9A1-DFB649C19D94}"/>
              </a:ext>
            </a:extLst>
          </p:cNvPr>
          <p:cNvSpPr/>
          <p:nvPr userDrawn="1"/>
        </p:nvSpPr>
        <p:spPr>
          <a:xfrm>
            <a:off x="646544" y="-725215"/>
            <a:ext cx="5874927" cy="587492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Diagonal Corner Rectangle 37">
            <a:extLst>
              <a:ext uri="{FF2B5EF4-FFF2-40B4-BE49-F238E27FC236}">
                <a16:creationId xmlns:a16="http://schemas.microsoft.com/office/drawing/2014/main" id="{FBA94E64-7930-784D-8ED5-DF0E88297CCD}"/>
              </a:ext>
            </a:extLst>
          </p:cNvPr>
          <p:cNvSpPr/>
          <p:nvPr userDrawn="1"/>
        </p:nvSpPr>
        <p:spPr>
          <a:xfrm>
            <a:off x="1216990" y="1053318"/>
            <a:ext cx="5874927" cy="5874927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C6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nip Diagonal Corner Rectangle 38">
            <a:extLst>
              <a:ext uri="{FF2B5EF4-FFF2-40B4-BE49-F238E27FC236}">
                <a16:creationId xmlns:a16="http://schemas.microsoft.com/office/drawing/2014/main" id="{9A9D578D-4E47-1242-BD09-860C6D50211A}"/>
              </a:ext>
            </a:extLst>
          </p:cNvPr>
          <p:cNvSpPr/>
          <p:nvPr userDrawn="1"/>
        </p:nvSpPr>
        <p:spPr>
          <a:xfrm>
            <a:off x="646686" y="-725215"/>
            <a:ext cx="5874927" cy="587492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2290" y="1128111"/>
            <a:ext cx="9731533" cy="184665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Presentation 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18F89F88-3858-DB49-8BA1-DA14D76E25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54844" y="4307198"/>
            <a:ext cx="4496027" cy="30777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marL="0" marR="0" indent="0" algn="l" defTabSz="609585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Subhead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56F859F3-0826-6740-840B-5054672CA9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4844" y="4818818"/>
            <a:ext cx="4496027" cy="33855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FEC84-EB89-9D4F-8932-4FD5DFB0E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075" y="137099"/>
            <a:ext cx="3084925" cy="3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/>
              <a:t>Click to add bullet</a:t>
            </a:r>
          </a:p>
          <a:p>
            <a:pPr lvl="1"/>
            <a:r>
              <a:rPr lang="en-US"/>
              <a:t>Click to add sub-bullet</a:t>
            </a:r>
          </a:p>
          <a:p>
            <a:pPr lvl="2"/>
            <a:r>
              <a:rPr lang="en-US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/>
              <a:t>Click to add bullet</a:t>
            </a:r>
          </a:p>
          <a:p>
            <a:pPr lvl="1"/>
            <a:r>
              <a:rPr lang="en-US"/>
              <a:t>Click to add sub-bullet</a:t>
            </a:r>
          </a:p>
          <a:p>
            <a:pPr lvl="2"/>
            <a:r>
              <a:rPr lang="en-US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/>
              <a:t>Click to add Transition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035909-D6CB-2F42-8C38-102179D5D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55" y="160568"/>
            <a:ext cx="2732637" cy="3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/>
              <a:t>Please do not put content in this space.   It is reserved for live captioning.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F5F121-A9BF-994C-B714-9BB241CCBA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55" y="157250"/>
            <a:ext cx="2674747" cy="3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0A320-1872-7148-92B9-2991CE2F3C3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38555" y="160568"/>
            <a:ext cx="2732637" cy="3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7C8AB0-0AEE-BF4A-8EE4-A0C56AC226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36798-9029-6346-B963-217EF86244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1174" y="1151965"/>
            <a:ext cx="9731533" cy="1846659"/>
          </a:xfrm>
        </p:spPr>
        <p:txBody>
          <a:bodyPr/>
          <a:lstStyle/>
          <a:p>
            <a:r>
              <a:rPr lang="en-US"/>
              <a:t>	Design Project:</a:t>
            </a:r>
          </a:p>
          <a:p>
            <a:r>
              <a:rPr lang="en-US"/>
              <a:t>				Reservation System					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2F9705-3A67-5B49-BC08-0AB45F4E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34343" y="4469009"/>
            <a:ext cx="3002772" cy="277512"/>
          </a:xfrm>
        </p:spPr>
        <p:txBody>
          <a:bodyPr/>
          <a:lstStyle/>
          <a:p>
            <a:pPr algn="ctr"/>
            <a:r>
              <a:rPr lang="en-US" sz="1600" dirty="0"/>
              <a:t>     Joshua Skotarczak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0F227-BF71-6B48-8EA1-8E3CDD1C2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5248" y="4803243"/>
            <a:ext cx="4496027" cy="338554"/>
          </a:xfrm>
        </p:spPr>
        <p:txBody>
          <a:bodyPr/>
          <a:lstStyle/>
          <a:p>
            <a:r>
              <a:rPr lang="en-US"/>
              <a:t>12/04/2022</a:t>
            </a:r>
          </a:p>
        </p:txBody>
      </p:sp>
    </p:spTree>
    <p:extLst>
      <p:ext uri="{BB962C8B-B14F-4D97-AF65-F5344CB8AC3E}">
        <p14:creationId xmlns:p14="http://schemas.microsoft.com/office/powerpoint/2010/main" val="39849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4" y="862676"/>
            <a:ext cx="7241116" cy="795732"/>
          </a:xfrm>
        </p:spPr>
        <p:txBody>
          <a:bodyPr/>
          <a:lstStyle/>
          <a:p>
            <a:r>
              <a:rPr lang="en-US"/>
              <a:t>Display Seats (4)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0856" y="1658408"/>
            <a:ext cx="6079066" cy="363846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Displays an updating diagram of all seat positions</a:t>
            </a:r>
          </a:p>
          <a:p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After a reservation is made, it will fill a seat with a ‘X’ that will reflect on this display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‘#’ represents a number, or an available seat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The number represents the credits required to reserve that seat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BE289-9EAD-397A-E418-3D04A0954015}"/>
              </a:ext>
            </a:extLst>
          </p:cNvPr>
          <p:cNvSpPr txBox="1"/>
          <p:nvPr/>
        </p:nvSpPr>
        <p:spPr>
          <a:xfrm>
            <a:off x="1096739" y="5493923"/>
            <a:ext cx="15781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i="1" dirty="0">
                <a:cs typeface="Arial"/>
              </a:rPr>
              <a:t>Display Seat Layout Of All Vehicles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F4D92-3EF9-B72F-4030-816E7A3D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6" y="1746224"/>
            <a:ext cx="306747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4" y="862676"/>
            <a:ext cx="7241116" cy="795732"/>
          </a:xfrm>
        </p:spPr>
        <p:txBody>
          <a:bodyPr/>
          <a:lstStyle/>
          <a:p>
            <a:r>
              <a:rPr lang="en-US"/>
              <a:t>Print Assignments (5)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585" y="1873340"/>
            <a:ext cx="6079066" cy="363846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Printing assignments require a user to select a specific 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A list of all passengers (including the driver) will be printed to a text document of that name</a:t>
            </a:r>
          </a:p>
          <a:p>
            <a:r>
              <a:rPr lang="en-US" sz="2000" i="1"/>
              <a:t>      ex) black_sedan.txt</a:t>
            </a:r>
          </a:p>
          <a:p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Empty seats will show as “</a:t>
            </a:r>
            <a:r>
              <a:rPr lang="en-US" sz="2000" i="1"/>
              <a:t>unassigned”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r>
              <a:rPr lang="en-US" sz="2000"/>
              <a:t>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FEF1C-E6B9-6C56-D6B0-2E3D3E6FC7C2}"/>
              </a:ext>
            </a:extLst>
          </p:cNvPr>
          <p:cNvSpPr txBox="1"/>
          <p:nvPr/>
        </p:nvSpPr>
        <p:spPr>
          <a:xfrm>
            <a:off x="7709117" y="2521981"/>
            <a:ext cx="26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User Must Choose From Valid Vehicles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80030-80BF-A6B7-784B-0BD03B99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66" y="833256"/>
            <a:ext cx="3258020" cy="1650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E84EF-E296-CEE3-77D2-CE6B0E96EBB4}"/>
              </a:ext>
            </a:extLst>
          </p:cNvPr>
          <p:cNvSpPr txBox="1"/>
          <p:nvPr/>
        </p:nvSpPr>
        <p:spPr>
          <a:xfrm>
            <a:off x="8469812" y="5236813"/>
            <a:ext cx="26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black_sedan.txt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33CEB2-FB70-0466-FB39-09A5D246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44" y="3429000"/>
            <a:ext cx="3584015" cy="17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9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4" y="862676"/>
            <a:ext cx="7241116" cy="795732"/>
          </a:xfrm>
        </p:spPr>
        <p:txBody>
          <a:bodyPr/>
          <a:lstStyle/>
          <a:p>
            <a:r>
              <a:rPr lang="en-US"/>
              <a:t>Admin Print (6)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585" y="1873340"/>
            <a:ext cx="6079066" cy="363846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The admin print feature prints a complete passenger list for the six vehicles to </a:t>
            </a:r>
            <a:r>
              <a:rPr lang="en-US" sz="2000" i="1"/>
              <a:t>“all_reservations.txt”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This print feature is the same as the previous function but prints all vehicles to one text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However, this feature requires an admin password which is hardcoded. Users have 3 attempts before returning to main menu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The password is: 941029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r>
              <a:rPr lang="en-US" sz="2000"/>
              <a:t>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E84EF-E296-CEE3-77D2-CE6B0E96EBB4}"/>
              </a:ext>
            </a:extLst>
          </p:cNvPr>
          <p:cNvSpPr txBox="1"/>
          <p:nvPr/>
        </p:nvSpPr>
        <p:spPr>
          <a:xfrm>
            <a:off x="7849986" y="6424093"/>
            <a:ext cx="262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Snippet of Print in Terminal Window</a:t>
            </a:r>
          </a:p>
          <a:p>
            <a:endParaRPr lang="en-US" sz="1000" i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4A0AC-68CD-DA16-49CC-BD644A39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4" y="4408872"/>
            <a:ext cx="4132334" cy="1976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509E6-3311-CC92-9C88-0187E011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36" y="675016"/>
            <a:ext cx="2510309" cy="35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5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9965F-D451-1B4A-B5DC-FE994B3D4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0810" y="2525392"/>
            <a:ext cx="5477205" cy="1253067"/>
          </a:xfrm>
        </p:spPr>
        <p:txBody>
          <a:bodyPr lIns="91440" tIns="45720" rIns="91440" bIns="45720" anchor="t"/>
          <a:lstStyle/>
          <a:p>
            <a:r>
              <a:rPr lang="en-US" dirty="0">
                <a:cs typeface="Arial"/>
              </a:rPr>
              <a:t>Questions?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23C79-B322-4340-94B3-6AAB1819B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7594" y="670082"/>
            <a:ext cx="4008897" cy="795732"/>
          </a:xfrm>
        </p:spPr>
        <p:txBody>
          <a:bodyPr lIns="91440" tIns="45720" rIns="91440" bIns="45720" anchor="t"/>
          <a:lstStyle/>
          <a:p>
            <a:r>
              <a:rPr lang="en-US" sz="4250" dirty="0">
                <a:cs typeface="Arial"/>
              </a:rPr>
              <a:t>UML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E84EF-E296-CEE3-77D2-CE6B0E96EBB4}"/>
              </a:ext>
            </a:extLst>
          </p:cNvPr>
          <p:cNvSpPr txBox="1"/>
          <p:nvPr/>
        </p:nvSpPr>
        <p:spPr>
          <a:xfrm>
            <a:off x="8804757" y="6241649"/>
            <a:ext cx="106282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>
                <a:cs typeface="Arial"/>
              </a:rPr>
              <a:t>Vehicle Class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992C5E98-B785-A739-C85D-E15A67A9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36" y="2597588"/>
            <a:ext cx="1876425" cy="2076450"/>
          </a:xfrm>
          <a:prstGeom prst="rect">
            <a:avLst/>
          </a:prstGeom>
        </p:spPr>
      </p:pic>
      <p:pic>
        <p:nvPicPr>
          <p:cNvPr id="6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9CF5E15-4E31-ADF0-7F40-7C094690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8" y="1387588"/>
            <a:ext cx="3270738" cy="4715901"/>
          </a:xfrm>
          <a:prstGeom prst="rect">
            <a:avLst/>
          </a:prstGeom>
        </p:spPr>
      </p:pic>
      <p:pic>
        <p:nvPicPr>
          <p:cNvPr id="8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03C4FC07-66C6-BD22-12CE-2A644D2A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06" y="1390398"/>
            <a:ext cx="3195374" cy="4688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07920-4DEA-9A03-6DB5-6D4CE09D0D33}"/>
              </a:ext>
            </a:extLst>
          </p:cNvPr>
          <p:cNvSpPr txBox="1"/>
          <p:nvPr/>
        </p:nvSpPr>
        <p:spPr>
          <a:xfrm>
            <a:off x="1829525" y="6174659"/>
            <a:ext cx="1221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>
                <a:cs typeface="Arial"/>
              </a:rPr>
              <a:t>Reservation Class</a:t>
            </a:r>
          </a:p>
        </p:txBody>
      </p:sp>
    </p:spTree>
    <p:extLst>
      <p:ext uri="{BB962C8B-B14F-4D97-AF65-F5344CB8AC3E}">
        <p14:creationId xmlns:p14="http://schemas.microsoft.com/office/powerpoint/2010/main" val="19422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4" y="862676"/>
            <a:ext cx="7241116" cy="795732"/>
          </a:xfrm>
        </p:spPr>
        <p:txBody>
          <a:bodyPr lIns="91440" tIns="45720" rIns="91440" bIns="45720" anchor="t"/>
          <a:lstStyle/>
          <a:p>
            <a:r>
              <a:rPr lang="en-US" sz="4250" dirty="0">
                <a:cs typeface="Arial"/>
              </a:rPr>
              <a:t>STL Library Containers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585" y="1873340"/>
            <a:ext cx="6079066" cy="3638461"/>
          </a:xfrm>
        </p:spPr>
        <p:txBody>
          <a:bodyPr lIns="91440" tIns="45720" rIns="91440" bIns="4572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/>
              <a:t>List</a:t>
            </a:r>
            <a:r>
              <a:rPr lang="en-US" sz="2000" dirty="0"/>
              <a:t> of the Reservation Class to keep all reservations.</a:t>
            </a:r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cs typeface="Arial"/>
              </a:rPr>
              <a:t>Arrays</a:t>
            </a:r>
            <a:r>
              <a:rPr lang="en-US" sz="2000" dirty="0">
                <a:cs typeface="Arial"/>
              </a:rPr>
              <a:t> – Used to keep all names, seat credits, and what reservation numbers inside of main.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cs typeface="Arial"/>
              </a:rPr>
              <a:t>Array</a:t>
            </a:r>
            <a:r>
              <a:rPr lang="en-US" sz="2000" dirty="0">
                <a:cs typeface="Arial"/>
              </a:rPr>
              <a:t> – Used inside of the Vehicle Class to keep seat diagram layout characters. </a:t>
            </a:r>
          </a:p>
          <a:p>
            <a:r>
              <a:rPr lang="en-US" sz="2000" dirty="0">
                <a:cs typeface="Arial"/>
              </a:rPr>
              <a:t>      Example: "5" or "X".</a:t>
            </a:r>
            <a:endParaRPr lang="en-US" dirty="0">
              <a:cs typeface="Arial" panose="020B060402020202020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r>
              <a:rPr lang="en-US" sz="2000" dirty="0"/>
              <a:t>      </a:t>
            </a:r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E84EF-E296-CEE3-77D2-CE6B0E96EBB4}"/>
              </a:ext>
            </a:extLst>
          </p:cNvPr>
          <p:cNvSpPr txBox="1"/>
          <p:nvPr/>
        </p:nvSpPr>
        <p:spPr>
          <a:xfrm>
            <a:off x="8561922" y="4525055"/>
            <a:ext cx="104607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>
                <a:cs typeface="Arial"/>
              </a:rPr>
              <a:t>Arrays In Main 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91685D-AECA-3B5D-F357-D9841376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06" y="1654107"/>
            <a:ext cx="6109398" cy="865014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02957B7-E7B3-5EEB-BA57-BB05F955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80" y="3372815"/>
            <a:ext cx="5205045" cy="1100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46CB5-E6E5-0F60-0921-CAAAF69C93D3}"/>
              </a:ext>
            </a:extLst>
          </p:cNvPr>
          <p:cNvSpPr txBox="1"/>
          <p:nvPr/>
        </p:nvSpPr>
        <p:spPr>
          <a:xfrm>
            <a:off x="8193483" y="2666109"/>
            <a:ext cx="169922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>
                <a:cs typeface="Arial"/>
              </a:rPr>
              <a:t>List of Reservation Class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56C94EC-FBC8-D546-B451-81F37431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00" y="5092211"/>
            <a:ext cx="2353617" cy="324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82BC5-133F-8F12-A68C-304D7D1B623C}"/>
              </a:ext>
            </a:extLst>
          </p:cNvPr>
          <p:cNvSpPr txBox="1"/>
          <p:nvPr/>
        </p:nvSpPr>
        <p:spPr>
          <a:xfrm>
            <a:off x="8369328" y="5504770"/>
            <a:ext cx="1607109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000" i="1" dirty="0">
                <a:cs typeface="Arial"/>
              </a:rPr>
              <a:t>Array In Vehicle Class Holds Seat Display Characters</a:t>
            </a:r>
          </a:p>
        </p:txBody>
      </p:sp>
    </p:spTree>
    <p:extLst>
      <p:ext uri="{BB962C8B-B14F-4D97-AF65-F5344CB8AC3E}">
        <p14:creationId xmlns:p14="http://schemas.microsoft.com/office/powerpoint/2010/main" val="14959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E8EC5-A94F-3D42-836F-FD6CE046E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535" y="892175"/>
            <a:ext cx="11589952" cy="15240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Notable Features in our Design: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BD86F-70BA-1C62-7598-1A9F8B7DF922}"/>
              </a:ext>
            </a:extLst>
          </p:cNvPr>
          <p:cNvSpPr txBox="1"/>
          <p:nvPr/>
        </p:nvSpPr>
        <p:spPr>
          <a:xfrm>
            <a:off x="1276350" y="2152650"/>
            <a:ext cx="936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Minimal Crashing: Program is designed to catch edge case inputs and return to the default menu instead of crashing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Exiting At Any Time: Users will be able to exit to the main menu in the middle of input prompts* by entering ‘-1’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Live Seat Diagrams: When in the creating or modifying reservation state, a seating diagram will show if a seat is taken and all passenger names in that 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A6B23-1A97-78CF-C775-58C99ABE88FD}"/>
              </a:ext>
            </a:extLst>
          </p:cNvPr>
          <p:cNvSpPr txBox="1"/>
          <p:nvPr/>
        </p:nvSpPr>
        <p:spPr>
          <a:xfrm>
            <a:off x="443535" y="6316762"/>
            <a:ext cx="1166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*If a user exists while in the modify state, this will delete the reservation in order to allow other users a chance of reserving that spot</a:t>
            </a:r>
          </a:p>
        </p:txBody>
      </p:sp>
    </p:spTree>
    <p:extLst>
      <p:ext uri="{BB962C8B-B14F-4D97-AF65-F5344CB8AC3E}">
        <p14:creationId xmlns:p14="http://schemas.microsoft.com/office/powerpoint/2010/main" val="266572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E659B-426E-B64D-9DED-C303038A7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94BF1-8EFE-7F49-AF2F-0381DFCA27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91440" tIns="45720" rIns="91440" bIns="45720" anchor="t"/>
          <a:lstStyle/>
          <a:p>
            <a:r>
              <a:rPr lang="en-US" sz="3700"/>
              <a:t>User Interface 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BD5EEB-9786-8447-AA55-E62C0BB05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b="0"/>
              <a:t>This is the default menu prompt</a:t>
            </a:r>
          </a:p>
          <a:p>
            <a:endParaRPr lang="en-US" sz="2000" b="0"/>
          </a:p>
          <a:p>
            <a:r>
              <a:rPr lang="en-US" sz="2000" b="0"/>
              <a:t>Users can:</a:t>
            </a:r>
          </a:p>
          <a:p>
            <a:pPr marL="0" indent="0">
              <a:buNone/>
            </a:pPr>
            <a:r>
              <a:rPr lang="en-US" sz="2000" b="0"/>
              <a:t>    Create, modify, and delete reservations</a:t>
            </a:r>
          </a:p>
          <a:p>
            <a:pPr marL="0" indent="0">
              <a:buNone/>
            </a:pPr>
            <a:endParaRPr lang="en-US" sz="2000" b="0"/>
          </a:p>
          <a:p>
            <a:r>
              <a:rPr lang="en-US" sz="2000" b="0"/>
              <a:t>Display and print assignments to text files</a:t>
            </a:r>
          </a:p>
          <a:p>
            <a:endParaRPr lang="en-US" sz="2000" b="0"/>
          </a:p>
          <a:p>
            <a:r>
              <a:rPr lang="en-US" sz="2000" b="0"/>
              <a:t>There is a tutorial option for more in-depth descriptions of each option of the program </a:t>
            </a:r>
            <a:r>
              <a:rPr lang="en-US" sz="2000" b="0" i="1"/>
              <a:t>(7)</a:t>
            </a:r>
          </a:p>
          <a:p>
            <a:endParaRPr lang="en-US" sz="2000" b="0"/>
          </a:p>
          <a:p>
            <a:pPr marL="0" indent="0">
              <a:buNone/>
            </a:pPr>
            <a:endParaRPr lang="en-US" sz="2000" b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E22C03-DBA7-E05C-2481-B4D69B3A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88" y="1040195"/>
            <a:ext cx="5184249" cy="274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4" y="862676"/>
            <a:ext cx="6598266" cy="795732"/>
          </a:xfrm>
        </p:spPr>
        <p:txBody>
          <a:bodyPr/>
          <a:lstStyle/>
          <a:p>
            <a:r>
              <a:rPr lang="en-US" sz="4000"/>
              <a:t>Creating a Reservation (1)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585" y="1873340"/>
            <a:ext cx="6079066" cy="3638461"/>
          </a:xfrm>
        </p:spPr>
        <p:txBody>
          <a:bodyPr lIns="91440" tIns="45720" rIns="91440" bIns="4572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This function checks if a user is on the team or not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Function also checks if user is a driver</a:t>
            </a:r>
            <a:endParaRPr lang="en-US" sz="200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If on the team and not a driver, the name and credits will be shown</a:t>
            </a:r>
            <a:endParaRPr lang="en-US" sz="200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Inputs are case sensitive; Incorrect inputs prompt for new input</a:t>
            </a:r>
            <a:endParaRPr lang="en-US" sz="200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2890C5-5418-6BEA-5002-60DB22B77CF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948575" y="715648"/>
            <a:ext cx="2999774" cy="66201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DF89F1-5632-8C2F-2636-F168DA25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65" y="2913869"/>
            <a:ext cx="3975519" cy="370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C4CB5-AD18-08DB-AAF7-0B4923D9530F}"/>
              </a:ext>
            </a:extLst>
          </p:cNvPr>
          <p:cNvSpPr txBox="1"/>
          <p:nvPr/>
        </p:nvSpPr>
        <p:spPr>
          <a:xfrm>
            <a:off x="7346741" y="1366265"/>
            <a:ext cx="242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Example Input: Adam Jenkins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DE25C-A7D3-9C35-9C3C-0B76A6112E1B}"/>
              </a:ext>
            </a:extLst>
          </p:cNvPr>
          <p:cNvSpPr txBox="1"/>
          <p:nvPr/>
        </p:nvSpPr>
        <p:spPr>
          <a:xfrm>
            <a:off x="8362737" y="2500244"/>
            <a:ext cx="261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Example Input: A non-member is entered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877062-4017-8ED1-ED07-8E03F78C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211" y="1743061"/>
            <a:ext cx="3654880" cy="7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3" y="862676"/>
            <a:ext cx="8126942" cy="795732"/>
          </a:xfrm>
        </p:spPr>
        <p:txBody>
          <a:bodyPr/>
          <a:lstStyle/>
          <a:p>
            <a:r>
              <a:rPr lang="en-US" sz="3600"/>
              <a:t>Creating a Reservation </a:t>
            </a:r>
            <a:r>
              <a:rPr lang="en-US" sz="3600" i="1"/>
              <a:t>(cont’d)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585" y="1557038"/>
            <a:ext cx="6079066" cy="3638461"/>
          </a:xfrm>
        </p:spPr>
        <p:txBody>
          <a:bodyPr lIns="91440" tIns="45720" rIns="91440" bIns="45720" anchor="t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Creating a Reservation requires inputs of:</a:t>
            </a:r>
          </a:p>
          <a:p>
            <a:r>
              <a:rPr lang="en-US" sz="2000" i="1" dirty="0"/>
              <a:t>      Vehicle Type, Vehicle Color, </a:t>
            </a:r>
            <a:r>
              <a:rPr lang="en-US" sz="2000" dirty="0"/>
              <a:t>and</a:t>
            </a:r>
            <a:r>
              <a:rPr lang="en-US" sz="2000" i="1" dirty="0"/>
              <a:t> Seat Position</a:t>
            </a:r>
            <a:endParaRPr lang="en-US" sz="2000" i="1" dirty="0">
              <a:cs typeface="Arial"/>
            </a:endParaRPr>
          </a:p>
          <a:p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Once all requirements are filled, the program prints a summary of the reservation</a:t>
            </a:r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A seat map is shown and is updated after every reservation</a:t>
            </a:r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A reservation number is given, and the user’s credits are updated</a:t>
            </a:r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cs typeface="Arial"/>
              </a:rPr>
              <a:t>For window back seat Inputs for common positions chooses randomly </a:t>
            </a:r>
          </a:p>
          <a:p>
            <a:endParaRPr lang="en-US" sz="2000" i="1"/>
          </a:p>
          <a:p>
            <a:endParaRPr lang="en-US" sz="2000" i="1">
              <a:cs typeface="Arial" panose="020B060402020202020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F2DC25-6CB8-E773-A3BB-E5DB81D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4" y="612067"/>
            <a:ext cx="4157445" cy="58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8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3" y="542435"/>
            <a:ext cx="7241116" cy="795732"/>
          </a:xfrm>
        </p:spPr>
        <p:txBody>
          <a:bodyPr/>
          <a:lstStyle/>
          <a:p>
            <a:r>
              <a:rPr lang="en-US" dirty="0"/>
              <a:t>Modifying a Reservation(2)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782" y="1232074"/>
            <a:ext cx="6079066" cy="363846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This function requires at least one existing reservation.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If no reservations are found, an error message will print and return to the main menu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Users can modify an existing reservation if they input the reservation number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Modifying will bring users back to the reservation screen to reselect a seat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A user’s credits are </a:t>
            </a:r>
            <a:r>
              <a:rPr lang="en-US" sz="2000" b="1" dirty="0"/>
              <a:t>restored </a:t>
            </a:r>
            <a:r>
              <a:rPr lang="en-US" sz="2000" dirty="0"/>
              <a:t>in the modify state. This allows them to choose a seat with their initial amount of credits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B0B80C8-E74C-FAED-647D-C2D4119F236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805587" y="654296"/>
            <a:ext cx="3124486" cy="1022763"/>
          </a:xfr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4786903-92DB-1773-E957-14E750C9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87" y="2068808"/>
            <a:ext cx="3323356" cy="942796"/>
          </a:xfrm>
          <a:prstGeom prst="rect">
            <a:avLst/>
          </a:prstGeom>
        </p:spPr>
      </p:pic>
      <p:pic>
        <p:nvPicPr>
          <p:cNvPr id="4" name="Picture 8" descr="Text&#10;&#10;Description automatically generated">
            <a:extLst>
              <a:ext uri="{FF2B5EF4-FFF2-40B4-BE49-F238E27FC236}">
                <a16:creationId xmlns:a16="http://schemas.microsoft.com/office/drawing/2014/main" id="{8FEBDEBA-546D-F861-6044-32708178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805" y="3806695"/>
            <a:ext cx="2982195" cy="1591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C7A65-A7E5-34D4-405A-340B52B89EF1}"/>
              </a:ext>
            </a:extLst>
          </p:cNvPr>
          <p:cNvSpPr txBox="1"/>
          <p:nvPr/>
        </p:nvSpPr>
        <p:spPr>
          <a:xfrm>
            <a:off x="8776220" y="1687484"/>
            <a:ext cx="157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No Reservations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622C-28B8-4808-D409-A367B83447CE}"/>
              </a:ext>
            </a:extLst>
          </p:cNvPr>
          <p:cNvSpPr txBox="1"/>
          <p:nvPr/>
        </p:nvSpPr>
        <p:spPr>
          <a:xfrm>
            <a:off x="8396741" y="3087250"/>
            <a:ext cx="214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Modifying Reservation Number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BE289-9EAD-397A-E418-3D04A0954015}"/>
              </a:ext>
            </a:extLst>
          </p:cNvPr>
          <p:cNvSpPr txBox="1"/>
          <p:nvPr/>
        </p:nvSpPr>
        <p:spPr>
          <a:xfrm>
            <a:off x="9868615" y="5423610"/>
            <a:ext cx="157817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/>
              <a:t>A Reservation </a:t>
            </a:r>
            <a:r>
              <a:rPr lang="en-US" sz="1000" b="1" i="1" dirty="0"/>
              <a:t>Is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B0995-BA12-61FE-F33C-D7272CCC3B5B}"/>
              </a:ext>
            </a:extLst>
          </p:cNvPr>
          <p:cNvSpPr txBox="1"/>
          <p:nvPr/>
        </p:nvSpPr>
        <p:spPr>
          <a:xfrm>
            <a:off x="6423793" y="5423610"/>
            <a:ext cx="1959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A Reservation Is </a:t>
            </a:r>
            <a:r>
              <a:rPr lang="en-US" sz="1000" b="1" i="1"/>
              <a:t>Not Found</a:t>
            </a:r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57924376-3B98-3C91-3A48-53AE38291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252" y="3976657"/>
            <a:ext cx="3417988" cy="12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1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6FBE-41C9-7F4A-B8C8-3A661499D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584" y="862676"/>
            <a:ext cx="7241116" cy="795732"/>
          </a:xfrm>
        </p:spPr>
        <p:txBody>
          <a:bodyPr/>
          <a:lstStyle/>
          <a:p>
            <a:r>
              <a:rPr lang="en-US"/>
              <a:t>Deleting a Reservation (3)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391B6-3EA4-F643-B1BB-5F8D7EA7E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585" y="1873340"/>
            <a:ext cx="6079066" cy="363846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Like the modifying option, deleting a reservation also requires at least one existing reservation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Users can delete a reservation by inputting a reservation number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Users will get their credits back if a reservation is deleted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/>
              <a:t>If no reservations are found, an error message will print and return to the main menu</a:t>
            </a:r>
          </a:p>
          <a:p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BE289-9EAD-397A-E418-3D04A0954015}"/>
              </a:ext>
            </a:extLst>
          </p:cNvPr>
          <p:cNvSpPr txBox="1"/>
          <p:nvPr/>
        </p:nvSpPr>
        <p:spPr>
          <a:xfrm>
            <a:off x="8491302" y="1574205"/>
            <a:ext cx="1578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Delete Reservation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F9C1B4-91B6-B25D-9F1E-81F47E3D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94" y="775818"/>
            <a:ext cx="3795986" cy="7696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EF1C-E6B9-6C56-D6B0-2E3D3E6FC7C2}"/>
              </a:ext>
            </a:extLst>
          </p:cNvPr>
          <p:cNvSpPr txBox="1"/>
          <p:nvPr/>
        </p:nvSpPr>
        <p:spPr>
          <a:xfrm>
            <a:off x="8255835" y="3798629"/>
            <a:ext cx="2078963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/>
              <a:t>Prompt for a Successful </a:t>
            </a:r>
            <a:r>
              <a:rPr lang="en-US" sz="1000" b="1" i="1" dirty="0"/>
              <a:t>Deletion</a:t>
            </a:r>
          </a:p>
        </p:txBody>
      </p:sp>
      <p:pic>
        <p:nvPicPr>
          <p:cNvPr id="8" name="Picture 12" descr="Text&#10;&#10;Description automatically generated">
            <a:extLst>
              <a:ext uri="{FF2B5EF4-FFF2-40B4-BE49-F238E27FC236}">
                <a16:creationId xmlns:a16="http://schemas.microsoft.com/office/drawing/2014/main" id="{1629147B-7F61-36BC-E870-FC110167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2174071"/>
            <a:ext cx="3069781" cy="1584760"/>
          </a:xfrm>
          <a:prstGeom prst="rect">
            <a:avLst/>
          </a:prstGeom>
        </p:spPr>
      </p:pic>
      <p:pic>
        <p:nvPicPr>
          <p:cNvPr id="13" name="Picture 14" descr="Text&#10;&#10;Description automatically generated">
            <a:extLst>
              <a:ext uri="{FF2B5EF4-FFF2-40B4-BE49-F238E27FC236}">
                <a16:creationId xmlns:a16="http://schemas.microsoft.com/office/drawing/2014/main" id="{CC92FC7A-CA75-D627-ADA8-071F59FE0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4438494"/>
            <a:ext cx="3249735" cy="1073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002AE0-AA80-4851-8995-E6A6B4164E34}"/>
              </a:ext>
            </a:extLst>
          </p:cNvPr>
          <p:cNvSpPr txBox="1"/>
          <p:nvPr/>
        </p:nvSpPr>
        <p:spPr>
          <a:xfrm>
            <a:off x="8255835" y="5511801"/>
            <a:ext cx="230505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i="1" dirty="0"/>
              <a:t>Prompt for Reservation </a:t>
            </a:r>
            <a:r>
              <a:rPr lang="en-US" sz="1000" b="1" i="1" dirty="0"/>
              <a:t>Not Found</a:t>
            </a:r>
            <a:endParaRPr lang="en-US" sz="1000" b="1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609707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FCEE573A-ED72-5748-9AE2-740A7C496BBB}" vid="{2FA92E8A-D74C-F444-A603-AEB7572CC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3C547E2F3ED745890E67773589117B" ma:contentTypeVersion="2" ma:contentTypeDescription="Create a new document." ma:contentTypeScope="" ma:versionID="e1d9f077e3a62e1e31c7c339dcf3dea6">
  <xsd:schema xmlns:xsd="http://www.w3.org/2001/XMLSchema" xmlns:xs="http://www.w3.org/2001/XMLSchema" xmlns:p="http://schemas.microsoft.com/office/2006/metadata/properties" xmlns:ns3="ba3c8d78-e621-4333-8683-bbc220e03e92" targetNamespace="http://schemas.microsoft.com/office/2006/metadata/properties" ma:root="true" ma:fieldsID="552d4ed5711cfa82498ddd7123e3667a" ns3:_="">
    <xsd:import namespace="ba3c8d78-e621-4333-8683-bbc220e03e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c8d78-e621-4333-8683-bbc220e03e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8C2851-4366-43B0-A617-9E518AAEC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140B8E-276F-4A0F-B5CF-6B7D70B56152}">
  <ds:schemaRefs>
    <ds:schemaRef ds:uri="ba3c8d78-e621-4333-8683-bbc220e03e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61175A-CD08-428E-9844-00053B988E27}">
  <ds:schemaRefs>
    <ds:schemaRef ds:uri="ba3c8d78-e621-4333-8683-bbc220e03e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9dd8f4f-3b8b-4768-aba7-bbd379e0736b}" enabled="0" method="" siteId="{f9dd8f4f-3b8b-4768-aba7-bbd379e0736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CET_Presentation6</Template>
  <TotalTime>2</TotalTime>
  <Words>758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Edmond Tan (RIT Student)</dc:creator>
  <cp:lastModifiedBy>Joshua Skotarczak (RIT Student)</cp:lastModifiedBy>
  <cp:revision>812</cp:revision>
  <cp:lastPrinted>2018-04-25T02:50:23Z</cp:lastPrinted>
  <dcterms:created xsi:type="dcterms:W3CDTF">2022-12-04T23:27:11Z</dcterms:created>
  <dcterms:modified xsi:type="dcterms:W3CDTF">2023-07-21T11:26:22Z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0x010100173C547E2F3ED745890E67773589117B</vt:lpwstr>
  </property>
</Properties>
</file>