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30560" y="3373920"/>
            <a:ext cx="9359640" cy="17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br/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Advanced Topics in Machine Learning 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Project Presentation</a:t>
            </a:r>
            <a:br/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1c1c1c"/>
                </a:solidFill>
                <a:latin typeface="Source Sans Pro Light"/>
              </a:rPr>
              <a:t>ΧΑΝΤΖΑΡΙΔΗΣ ΚΥΔΩΝ – ΑΕΜ 64</a:t>
            </a:r>
            <a:br/>
            <a:r>
              <a:rPr b="1" lang="en-US" sz="3600" spc="-1" strike="noStrike">
                <a:solidFill>
                  <a:srgbClr val="1c1c1c"/>
                </a:solidFill>
                <a:latin typeface="Source Sans Pro Light"/>
              </a:rPr>
              <a:t>ΣΚΟΥΡΑΣ ΙΩΑΝΝΗΣ -  AEM 56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Class Imbalance(5)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Σαν τελευταία τεχνική, επιλέξαμε να συνδέσουμε το Cost-Sensitive learning με το Class Imbalance. Αυτό το κάναμε με τη βοήθεια του SVM.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Οπότε επιλέξαμε να κάνουμε classification με την βοήθεια της συνάρτησης SVC και με balanced weights.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76000" y="4949280"/>
            <a:ext cx="8999640" cy="131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Class Imbalance(6) - Results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26000" y="1816200"/>
            <a:ext cx="9809640" cy="473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Cost sensitive(1)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Στη συνέχεια εξετάζουμε τη χρήση μεθόδων Cost-Sensitive Learning.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Θα εξεταστούν οι εξής μέθοδοι: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- Logistic Regression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- Decision Tree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- Random Forest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Cost sensitive(2)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Οι μέθοδοι αυτές θα συγκριθούν με τρεις διαφορετικές προσεγγίσεις: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- Majority voting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- Cost-sensitive weighted voting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2000" spc="-1" strike="noStrike">
                <a:solidFill>
                  <a:srgbClr val="1c1c1c"/>
                </a:solidFill>
                <a:latin typeface="Source Sans Pro Semibold"/>
              </a:rPr>
              <a:t>- Cost-sensitive stacking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Dataset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i="1" lang="en-US" sz="2600" spc="-1" strike="noStrike">
                <a:solidFill>
                  <a:srgbClr val="1c1c1c"/>
                </a:solidFill>
                <a:latin typeface="Source Sans Pro Semibold"/>
              </a:rPr>
              <a:t>Myocardial Infarction Complications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(UCI)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Τα πρώτα columns του dataset (2-112) μπορούν να χρησιμοποιηθούν σαν input για να εφαρμόσουμε classification σε ένα από τα επόμενα columns (113-124). Όλα αυτά τα columns παρατηρήσαμε πως έχουν έντονο class imbalance. Έτσι επιλέξαμε το Column 120. Dressler syndrome (DRESSLER) το οποίο παίρνει τιμές 0 (αν ο ασθενής δεν πάσχει από τον σύνδρομο Dressler) και 1 (αν ο ασθενής πάσχει από τον σύνδρομο Dressler). Τα ποσοστά για αυτό το column είναι: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0: no 1625 95.59%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1: yes 75 4.41%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Missing Values 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1c1c1c"/>
                </a:solidFill>
                <a:latin typeface="Source Sans Pro Semibold"/>
              </a:rPr>
              <a:t>Αρχικά προσπαθήσαμε να απαλείψουμε τα missing values απο το dataset με τα εξης βηματα.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1c1c1c"/>
                </a:solidFill>
                <a:latin typeface="Source Sans Pro Semibold"/>
              </a:rPr>
              <a:t>1.Βρήκαμε ποια columns περιέχουν missing values και σε τι ποσοστό. Έτσι κάναμε ένα print στο console και εμφανίσαμε ένα plot που δείχνει τα missing values για κάθε column.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0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br/>
            <a:r>
              <a:rPr b="1" lang="en-US" sz="22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Missing Values(2)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60000" y="2104200"/>
            <a:ext cx="9179640" cy="443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Missing Values(3)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 Με τη βοήθεια του προηγούμενου σχήματος, αφαιρέσαμε από το dataset τα columns που είχαν υψηλό ποσοστό missing values.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3. Για τα υπόλοιπα columns κάναμε impute τα missing values, με τη βοήθεια της KNNImputer.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Class Imbalance(1)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Εφόσον επεξεργαστήκαμε κατάλληλα το dataset, επιλέξαμε να κινηθούμε με την εξής δομή:</a:t>
            </a:r>
            <a:br/>
            <a:br/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-Classification with RandomForest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-SMOTE and classification with RandomForest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-BorderLine Smote and classification with RandomForest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-Random Oversampling and classification with RandomForest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-Clustering Oversampling and classification with RandomForest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-Classification with SVC with weights ( Cost – Sensitive technique)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Class Imbalance(2)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Αρχικά τρέξαμε τον αλγόριθμο του RandomForest χωρίς να εφαρμόσουμε κάποια τεχνική πάνω στο dataset για να δούμε κάποια relevant &amp; irrelevant metrics.</a:t>
            </a:r>
            <a:br/>
            <a:br/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Όπως περιμέναμε το accuracy του RandomForest classifier είναι πολύ υψηλό, όμως αυτό δεν αντιπροσωπεύει την αλήθεια εφόσον τα άλλα metrics και οι καμπύλες ROC &amp; Precision Recall δείχνουν πως το  αποτέλεσμα δεν είναι ικανοποιητικό.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Class Imbalance(3)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Έπειτα επιλέξαμε να “συνθέσουμε” δεδομένα για το minority class του imbalanced column χρησιμοποιώντας SMOTE και BorderLine SMOTE. </a:t>
            </a:r>
            <a:br/>
            <a:br/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Με την κανονική SMOTE τα αποτελέσματα ήταν λίγο καλύτερα, ενώ την BorderLine SMOTE την χρησιμοποιήσαμε για να δούμε αν θα βελτιώσει το classification.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Class Imbalance(4)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Η τρίτη τεχνική που χρησιμοποιήσαμε είναι το τυχαίο OverSampling με τη βοήθεια της συνάρτησης RandomOverSampler.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RandomOverSampler(sampling_strategy='minority')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Έπειτα πειραματιστήκαμε και προσπαθήσαμε να αντιμετωπίσουμε το Class Imbalance με Cluster – Based Sampling με σκοπό να βρούμε clusters στο minority class και βάση αυτών των clusters να κάνουμε το oversampling. Αυτό το υλοποιήσαμε με τη βοήθεια των συναρτήσεων: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1.SMOTE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2.Kmeans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2021-06-01T23:10:37Z</dcterms:created>
  <dc:creator/>
  <dc:description/>
  <dc:language>en-GB</dc:language>
  <cp:lastModifiedBy/>
  <dcterms:modified xsi:type="dcterms:W3CDTF">2021-06-02T17:41:39Z</dcterms:modified>
  <cp:revision>4</cp:revision>
  <dc:subject/>
  <dc:title>Alizarin</dc:title>
</cp:coreProperties>
</file>