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10" d="100"/>
          <a:sy n="210" d="100"/>
        </p:scale>
        <p:origin x="188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C4A5-0B40-A243-86C3-0BC17E6E0B7A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143E-6674-1545-8FB3-D6B087E82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1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C4A5-0B40-A243-86C3-0BC17E6E0B7A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143E-6674-1545-8FB3-D6B087E82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7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C4A5-0B40-A243-86C3-0BC17E6E0B7A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143E-6674-1545-8FB3-D6B087E82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3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C4A5-0B40-A243-86C3-0BC17E6E0B7A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143E-6674-1545-8FB3-D6B087E82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2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C4A5-0B40-A243-86C3-0BC17E6E0B7A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143E-6674-1545-8FB3-D6B087E82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2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C4A5-0B40-A243-86C3-0BC17E6E0B7A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143E-6674-1545-8FB3-D6B087E82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4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C4A5-0B40-A243-86C3-0BC17E6E0B7A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143E-6674-1545-8FB3-D6B087E82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0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C4A5-0B40-A243-86C3-0BC17E6E0B7A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143E-6674-1545-8FB3-D6B087E82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7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C4A5-0B40-A243-86C3-0BC17E6E0B7A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143E-6674-1545-8FB3-D6B087E82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3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C4A5-0B40-A243-86C3-0BC17E6E0B7A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143E-6674-1545-8FB3-D6B087E82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8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C4A5-0B40-A243-86C3-0BC17E6E0B7A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143E-6674-1545-8FB3-D6B087E82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6C4A5-0B40-A243-86C3-0BC17E6E0B7A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2143E-6674-1545-8FB3-D6B087E82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7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646006"/>
              </p:ext>
            </p:extLst>
          </p:nvPr>
        </p:nvGraphicFramePr>
        <p:xfrm>
          <a:off x="346379" y="1168906"/>
          <a:ext cx="8296608" cy="4108946"/>
        </p:xfrm>
        <a:graphic>
          <a:graphicData uri="http://schemas.openxmlformats.org/drawingml/2006/table">
            <a:tbl>
              <a:tblPr/>
              <a:tblGrid>
                <a:gridCol w="2985460"/>
                <a:gridCol w="626781"/>
                <a:gridCol w="2177241"/>
                <a:gridCol w="478333"/>
                <a:gridCol w="2028793"/>
              </a:tblGrid>
              <a:tr h="7287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SERVE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 RALLY 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wdUpDiag">
                      <a:fgClr>
                        <a:srgbClr val="9BBB5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ENDING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</a:tr>
              <a:tr h="642620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&lt; LET &gt;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wd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TYPE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accent6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&lt; ATTEMPT &gt;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accent6">
                          <a:lumMod val="20000"/>
                          <a:lumOff val="80000"/>
                        </a:schemeClr>
                      </a:bgClr>
                    </a:pattFill>
                  </a:tcPr>
                </a:tc>
              </a:tr>
              <a:tr h="1083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&lt; TIME VIOLATION &gt;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wd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DIRECTION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accent6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WINNER/ ERROR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ADA"/>
                    </a:solidFill>
                  </a:tcPr>
                </a:tc>
              </a:tr>
              <a:tr h="5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DIRECTION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&lt; DEPTH &gt;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accent6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FAULT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&lt; POSITION &gt;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accent6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Pentagon 22"/>
          <p:cNvSpPr/>
          <p:nvPr/>
        </p:nvSpPr>
        <p:spPr>
          <a:xfrm>
            <a:off x="3102341" y="1168906"/>
            <a:ext cx="511322" cy="728075"/>
          </a:xfrm>
          <a:prstGeom prst="homePlat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entagon 23"/>
          <p:cNvSpPr/>
          <p:nvPr/>
        </p:nvSpPr>
        <p:spPr>
          <a:xfrm>
            <a:off x="5806439" y="1168906"/>
            <a:ext cx="692295" cy="728075"/>
          </a:xfrm>
          <a:prstGeom prst="homePlate">
            <a:avLst/>
          </a:prstGeom>
          <a:pattFill prst="wdUpDiag">
            <a:fgClr>
              <a:schemeClr val="accent3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1402011" y="2012449"/>
            <a:ext cx="857701" cy="478370"/>
          </a:xfrm>
          <a:prstGeom prst="downArrow">
            <a:avLst>
              <a:gd name="adj1" fmla="val 50000"/>
              <a:gd name="adj2" fmla="val 56896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4539870" y="2012449"/>
            <a:ext cx="857701" cy="478370"/>
          </a:xfrm>
          <a:prstGeom prst="downArrow">
            <a:avLst>
              <a:gd name="adj1" fmla="val 50000"/>
              <a:gd name="adj2" fmla="val 56896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7178950" y="2012449"/>
            <a:ext cx="857701" cy="478370"/>
          </a:xfrm>
          <a:prstGeom prst="downArrow">
            <a:avLst>
              <a:gd name="adj1" fmla="val 50000"/>
              <a:gd name="adj2" fmla="val 56896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0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844" y="139155"/>
            <a:ext cx="2952186" cy="6415891"/>
          </a:xfrm>
        </p:spPr>
      </p:pic>
      <p:sp>
        <p:nvSpPr>
          <p:cNvPr id="6" name="Rectangle 5"/>
          <p:cNvSpPr/>
          <p:nvPr/>
        </p:nvSpPr>
        <p:spPr>
          <a:xfrm>
            <a:off x="4298462" y="1667282"/>
            <a:ext cx="319128" cy="1706359"/>
          </a:xfrm>
          <a:prstGeom prst="rect">
            <a:avLst/>
          </a:prstGeom>
          <a:solidFill>
            <a:schemeClr val="accent3">
              <a:lumMod val="20000"/>
              <a:lumOff val="80000"/>
              <a:alpha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17590" y="1667282"/>
            <a:ext cx="429846" cy="1706359"/>
          </a:xfrm>
          <a:prstGeom prst="rect">
            <a:avLst/>
          </a:prstGeom>
          <a:solidFill>
            <a:schemeClr val="accent4">
              <a:lumMod val="20000"/>
              <a:lumOff val="80000"/>
              <a:alpha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47436" y="1667282"/>
            <a:ext cx="312615" cy="1706359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414762" y="1560286"/>
            <a:ext cx="0" cy="272143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84408" y="1283287"/>
            <a:ext cx="968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Helvetica"/>
                <a:cs typeface="Helvetica"/>
              </a:rPr>
              <a:t>Down the T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778829" y="1197429"/>
            <a:ext cx="0" cy="628301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179182" y="991810"/>
            <a:ext cx="0" cy="83392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14762" y="933717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Helvetica"/>
                <a:cs typeface="Helvetica"/>
              </a:rPr>
              <a:t>Body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24778" y="675910"/>
            <a:ext cx="535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Helvetica"/>
                <a:cs typeface="Helvetica"/>
              </a:rPr>
              <a:t>Wide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63495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2149</TotalTime>
  <Words>32</Words>
  <Application>Microsoft Macintosh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Kovalchik, Stephanie</dc:creator>
  <cp:lastModifiedBy>Kovalchik, Stephanie</cp:lastModifiedBy>
  <cp:revision>10</cp:revision>
  <dcterms:created xsi:type="dcterms:W3CDTF">2015-12-15T07:20:22Z</dcterms:created>
  <dcterms:modified xsi:type="dcterms:W3CDTF">2015-12-17T07:19:05Z</dcterms:modified>
</cp:coreProperties>
</file>