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1545-9FCA-F547-AEAC-97E4F8D7C713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DABD-9FC9-0D4B-8F7A-A1C44113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12 at 11.3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6768" y="2207845"/>
            <a:ext cx="6437923" cy="2256693"/>
          </a:xfrm>
          <a:prstGeom prst="rect">
            <a:avLst/>
          </a:prstGeom>
          <a:solidFill>
            <a:srgbClr val="6699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utura"/>
                <a:cs typeface="Futura"/>
              </a:rPr>
              <a:t>Data Visualization in R</a:t>
            </a:r>
          </a:p>
          <a:p>
            <a:pPr algn="ctr"/>
            <a:endParaRPr lang="en-US" dirty="0" smtClean="0">
              <a:latin typeface="Futura"/>
              <a:cs typeface="Futura"/>
            </a:endParaRPr>
          </a:p>
          <a:p>
            <a:pPr algn="ctr"/>
            <a:r>
              <a:rPr lang="en-US" dirty="0" smtClean="0">
                <a:latin typeface="Futura"/>
                <a:cs typeface="Futura"/>
              </a:rPr>
              <a:t>RAND BUILD DAT DEMO SERIES</a:t>
            </a:r>
          </a:p>
          <a:p>
            <a:pPr algn="ctr"/>
            <a:r>
              <a:rPr lang="en-US" u="sng" dirty="0" smtClean="0">
                <a:latin typeface="Futura"/>
                <a:cs typeface="Futura"/>
              </a:rPr>
              <a:t>Wednesday October 14 Noon</a:t>
            </a:r>
          </a:p>
          <a:p>
            <a:pPr algn="ctr"/>
            <a:r>
              <a:rPr lang="pl-PL" dirty="0" smtClean="0">
                <a:latin typeface="Futura"/>
                <a:cs typeface="Futura"/>
              </a:rPr>
              <a:t>m4307, p6208, w6330; 800.747.5150, </a:t>
            </a:r>
            <a:r>
              <a:rPr lang="pl-PL" dirty="0" err="1" smtClean="0">
                <a:latin typeface="Futura"/>
                <a:cs typeface="Futura"/>
              </a:rPr>
              <a:t>code</a:t>
            </a:r>
            <a:r>
              <a:rPr lang="pl-PL" dirty="0" smtClean="0">
                <a:latin typeface="Futura"/>
                <a:cs typeface="Futura"/>
              </a:rPr>
              <a:t>: 1395332</a:t>
            </a:r>
            <a:r>
              <a:rPr lang="en-US" dirty="0" smtClean="0">
                <a:latin typeface="Futura"/>
                <a:cs typeface="Futura"/>
              </a:rPr>
              <a:t> </a:t>
            </a:r>
            <a:endParaRPr lang="en-US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913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30" y="1721992"/>
            <a:ext cx="2743200" cy="2743200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8" y="1738727"/>
            <a:ext cx="2726465" cy="27264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28650" y="2718780"/>
            <a:ext cx="1779064" cy="1172168"/>
          </a:xfrm>
          <a:prstGeom prst="rightArrow">
            <a:avLst>
              <a:gd name="adj1" fmla="val 42857"/>
              <a:gd name="adj2" fmla="val 4047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141204"/>
              </p:ext>
            </p:extLst>
          </p:nvPr>
        </p:nvGraphicFramePr>
        <p:xfrm>
          <a:off x="189270" y="1319308"/>
          <a:ext cx="8830586" cy="48834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44419"/>
                <a:gridCol w="1186198"/>
                <a:gridCol w="1663972"/>
                <a:gridCol w="1202673"/>
                <a:gridCol w="1433324"/>
              </a:tblGrid>
              <a:tr h="4867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Usage &amp; Features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Futura"/>
                          <a:cs typeface="Futura"/>
                        </a:rPr>
                        <a:t>ggvis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Futura"/>
                          <a:cs typeface="Futura"/>
                        </a:rPr>
                        <a:t>googleVis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Futura"/>
                          <a:cs typeface="Futura"/>
                        </a:rPr>
                        <a:t>plotly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Futura"/>
                          <a:cs typeface="Futura"/>
                        </a:rPr>
                        <a:t>rCharts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Gentle learning curve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Faceting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Documentation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Not buggy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Integration with shiny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Ease of customization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Futura"/>
                          <a:cs typeface="Futura"/>
                        </a:rPr>
                        <a:t>Ease</a:t>
                      </a:r>
                      <a:r>
                        <a:rPr lang="en-US" sz="2400" baseline="0" dirty="0" smtClean="0">
                          <a:latin typeface="Futura"/>
                          <a:cs typeface="Futura"/>
                        </a:rPr>
                        <a:t> of d</a:t>
                      </a:r>
                      <a:r>
                        <a:rPr lang="en-US" sz="2400" dirty="0" smtClean="0">
                          <a:latin typeface="Futura"/>
                          <a:cs typeface="Futura"/>
                        </a:rPr>
                        <a:t>eployment</a:t>
                      </a:r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Futura"/>
                        <a:cs typeface="Futur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71053" y="2072369"/>
            <a:ext cx="693431" cy="182880"/>
            <a:chOff x="569846" y="667485"/>
            <a:chExt cx="1531770" cy="358162"/>
          </a:xfrm>
        </p:grpSpPr>
        <p:sp>
          <p:nvSpPr>
            <p:cNvPr id="12" name="5-Point Star 11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6381" y="5804315"/>
            <a:ext cx="855583" cy="182880"/>
            <a:chOff x="569846" y="667485"/>
            <a:chExt cx="1889960" cy="358162"/>
          </a:xfrm>
        </p:grpSpPr>
        <p:sp>
          <p:nvSpPr>
            <p:cNvPr id="18" name="5-Point Star 17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81756" y="3936261"/>
            <a:ext cx="855583" cy="182880"/>
            <a:chOff x="569846" y="667485"/>
            <a:chExt cx="1889960" cy="358162"/>
          </a:xfrm>
        </p:grpSpPr>
        <p:sp>
          <p:nvSpPr>
            <p:cNvPr id="24" name="5-Point Star 23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93561" y="5136829"/>
            <a:ext cx="855583" cy="182880"/>
            <a:chOff x="569846" y="667485"/>
            <a:chExt cx="1889960" cy="358162"/>
          </a:xfrm>
        </p:grpSpPr>
        <p:sp>
          <p:nvSpPr>
            <p:cNvPr id="30" name="5-Point Star 29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93561" y="5764067"/>
            <a:ext cx="855583" cy="182880"/>
            <a:chOff x="569846" y="667485"/>
            <a:chExt cx="1889960" cy="358162"/>
          </a:xfrm>
        </p:grpSpPr>
        <p:sp>
          <p:nvSpPr>
            <p:cNvPr id="36" name="5-Point Star 35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4230" y="4519270"/>
            <a:ext cx="855583" cy="182880"/>
            <a:chOff x="569846" y="667485"/>
            <a:chExt cx="1889960" cy="358162"/>
          </a:xfrm>
        </p:grpSpPr>
        <p:sp>
          <p:nvSpPr>
            <p:cNvPr id="42" name="5-Point Star 41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03325" y="2072369"/>
            <a:ext cx="351247" cy="182880"/>
            <a:chOff x="569846" y="667485"/>
            <a:chExt cx="775896" cy="358162"/>
          </a:xfrm>
        </p:grpSpPr>
        <p:sp>
          <p:nvSpPr>
            <p:cNvPr id="48" name="5-Point Star 47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/>
          <p:cNvSpPr/>
          <p:nvPr/>
        </p:nvSpPr>
        <p:spPr>
          <a:xfrm>
            <a:off x="5433291" y="2611603"/>
            <a:ext cx="162152" cy="182880"/>
          </a:xfrm>
          <a:prstGeom prst="star5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886859" y="2611603"/>
            <a:ext cx="162153" cy="182880"/>
          </a:xfrm>
          <a:prstGeom prst="star5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049391" y="3290935"/>
            <a:ext cx="855583" cy="182880"/>
            <a:chOff x="569846" y="667485"/>
            <a:chExt cx="1889960" cy="358162"/>
          </a:xfrm>
        </p:grpSpPr>
        <p:sp>
          <p:nvSpPr>
            <p:cNvPr id="61" name="5-Point Star 60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5-Point Star 64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21220" y="4519270"/>
            <a:ext cx="693431" cy="182880"/>
            <a:chOff x="569846" y="667485"/>
            <a:chExt cx="1531770" cy="358162"/>
          </a:xfrm>
        </p:grpSpPr>
        <p:sp>
          <p:nvSpPr>
            <p:cNvPr id="67" name="5-Point Star 66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5-Point Star 67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6128" y="5136829"/>
            <a:ext cx="693431" cy="182880"/>
            <a:chOff x="569846" y="667485"/>
            <a:chExt cx="1531770" cy="358162"/>
          </a:xfrm>
        </p:grpSpPr>
        <p:sp>
          <p:nvSpPr>
            <p:cNvPr id="73" name="5-Point Star 72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8223" y="3965294"/>
            <a:ext cx="525106" cy="182880"/>
            <a:chOff x="569846" y="667485"/>
            <a:chExt cx="1159944" cy="358162"/>
          </a:xfrm>
        </p:grpSpPr>
        <p:sp>
          <p:nvSpPr>
            <p:cNvPr id="79" name="5-Point Star 78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33463" y="3295006"/>
            <a:ext cx="855583" cy="182880"/>
            <a:chOff x="569846" y="667485"/>
            <a:chExt cx="1889960" cy="358162"/>
          </a:xfrm>
        </p:grpSpPr>
        <p:sp>
          <p:nvSpPr>
            <p:cNvPr id="85" name="5-Point Star 84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637457" y="2072369"/>
            <a:ext cx="693431" cy="182880"/>
            <a:chOff x="569846" y="667485"/>
            <a:chExt cx="1531770" cy="358162"/>
          </a:xfrm>
        </p:grpSpPr>
        <p:sp>
          <p:nvSpPr>
            <p:cNvPr id="91" name="5-Point Star 90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5-Point Star 91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5-Point Star 93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5-Point Star 96"/>
          <p:cNvSpPr/>
          <p:nvPr/>
        </p:nvSpPr>
        <p:spPr>
          <a:xfrm>
            <a:off x="8125587" y="2072369"/>
            <a:ext cx="162153" cy="182880"/>
          </a:xfrm>
          <a:prstGeom prst="star5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/>
          <p:cNvSpPr/>
          <p:nvPr/>
        </p:nvSpPr>
        <p:spPr>
          <a:xfrm>
            <a:off x="3955617" y="2650585"/>
            <a:ext cx="162152" cy="182880"/>
          </a:xfrm>
          <a:prstGeom prst="star5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7941024" y="2650585"/>
            <a:ext cx="693431" cy="182880"/>
            <a:chOff x="569846" y="667485"/>
            <a:chExt cx="1531770" cy="358162"/>
          </a:xfrm>
        </p:grpSpPr>
        <p:sp>
          <p:nvSpPr>
            <p:cNvPr id="104" name="5-Point Star 103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5-Point Star 104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5-Point Star 105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5-Point Star 106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680224" y="4519270"/>
            <a:ext cx="855583" cy="182880"/>
            <a:chOff x="569846" y="667485"/>
            <a:chExt cx="1889960" cy="358162"/>
          </a:xfrm>
        </p:grpSpPr>
        <p:sp>
          <p:nvSpPr>
            <p:cNvPr id="110" name="5-Point Star 109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5-Point Star 110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5-Point Star 111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5-Point Star 112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210161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87904" y="4519270"/>
            <a:ext cx="525106" cy="182880"/>
            <a:chOff x="569846" y="667485"/>
            <a:chExt cx="1159944" cy="358162"/>
          </a:xfrm>
        </p:grpSpPr>
        <p:sp>
          <p:nvSpPr>
            <p:cNvPr id="116" name="5-Point Star 115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5-Point Star 116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5-Point Star 117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71053" y="3295006"/>
            <a:ext cx="693431" cy="182880"/>
            <a:chOff x="569846" y="667485"/>
            <a:chExt cx="1531770" cy="358162"/>
          </a:xfrm>
        </p:grpSpPr>
        <p:sp>
          <p:nvSpPr>
            <p:cNvPr id="122" name="5-Point Star 121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5-Point Star 122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5-Point Star 123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5-Point Star 124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8025187" y="3297357"/>
            <a:ext cx="525106" cy="182880"/>
            <a:chOff x="569846" y="667485"/>
            <a:chExt cx="1159944" cy="358162"/>
          </a:xfrm>
        </p:grpSpPr>
        <p:sp>
          <p:nvSpPr>
            <p:cNvPr id="128" name="5-Point Star 127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5-Point Star 128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093050" y="5141261"/>
            <a:ext cx="351248" cy="182880"/>
            <a:chOff x="569846" y="667485"/>
            <a:chExt cx="775896" cy="358162"/>
          </a:xfrm>
        </p:grpSpPr>
        <p:sp>
          <p:nvSpPr>
            <p:cNvPr id="133" name="5-Point Star 132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088304" y="5773835"/>
            <a:ext cx="351248" cy="182880"/>
            <a:chOff x="569846" y="667485"/>
            <a:chExt cx="775896" cy="358162"/>
          </a:xfrm>
        </p:grpSpPr>
        <p:sp>
          <p:nvSpPr>
            <p:cNvPr id="137" name="5-Point Star 136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5-Point Star 137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099100" y="3965294"/>
            <a:ext cx="351248" cy="182880"/>
            <a:chOff x="569846" y="667485"/>
            <a:chExt cx="775896" cy="358162"/>
          </a:xfrm>
        </p:grpSpPr>
        <p:sp>
          <p:nvSpPr>
            <p:cNvPr id="140" name="5-Point Star 139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738889" y="3965294"/>
            <a:ext cx="693431" cy="182880"/>
            <a:chOff x="569846" y="667485"/>
            <a:chExt cx="1531770" cy="358162"/>
          </a:xfrm>
        </p:grpSpPr>
        <p:sp>
          <p:nvSpPr>
            <p:cNvPr id="143" name="5-Point Star 142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5-Point Star 143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5-Point Star 144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5-Point Star 145"/>
            <p:cNvSpPr/>
            <p:nvPr/>
          </p:nvSpPr>
          <p:spPr>
            <a:xfrm>
              <a:off x="174342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59747" y="5141261"/>
            <a:ext cx="525106" cy="182880"/>
            <a:chOff x="569846" y="667485"/>
            <a:chExt cx="1159944" cy="358162"/>
          </a:xfrm>
        </p:grpSpPr>
        <p:sp>
          <p:nvSpPr>
            <p:cNvPr id="148" name="5-Point Star 147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5-Point Star 148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5-Point Star 149"/>
            <p:cNvSpPr/>
            <p:nvPr/>
          </p:nvSpPr>
          <p:spPr>
            <a:xfrm>
              <a:off x="1371600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960148" y="5756108"/>
            <a:ext cx="351248" cy="182880"/>
            <a:chOff x="569846" y="667485"/>
            <a:chExt cx="775896" cy="358162"/>
          </a:xfrm>
        </p:grpSpPr>
        <p:sp>
          <p:nvSpPr>
            <p:cNvPr id="153" name="5-Point Star 152"/>
            <p:cNvSpPr/>
            <p:nvPr/>
          </p:nvSpPr>
          <p:spPr>
            <a:xfrm>
              <a:off x="569846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987552" y="667485"/>
              <a:ext cx="358190" cy="358162"/>
            </a:xfrm>
            <a:prstGeom prst="star5">
              <a:avLst/>
            </a:prstGeom>
            <a:solidFill>
              <a:schemeClr val="accent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8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47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Kovalchik, Stephanie</dc:creator>
  <cp:lastModifiedBy>Kovalchik, Stephanie</cp:lastModifiedBy>
  <cp:revision>10</cp:revision>
  <dcterms:created xsi:type="dcterms:W3CDTF">2015-10-12T18:08:03Z</dcterms:created>
  <dcterms:modified xsi:type="dcterms:W3CDTF">2015-10-13T02:08:27Z</dcterms:modified>
</cp:coreProperties>
</file>