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417-6139-DB44-AA08-7C85B6681F56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B48-0E24-3749-9190-5192212F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417-6139-DB44-AA08-7C85B6681F56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B48-0E24-3749-9190-5192212F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0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417-6139-DB44-AA08-7C85B6681F56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B48-0E24-3749-9190-5192212F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417-6139-DB44-AA08-7C85B6681F56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B48-0E24-3749-9190-5192212F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417-6139-DB44-AA08-7C85B6681F56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B48-0E24-3749-9190-5192212F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417-6139-DB44-AA08-7C85B6681F56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B48-0E24-3749-9190-5192212F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4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417-6139-DB44-AA08-7C85B6681F56}" type="datetimeFigureOut">
              <a:rPr lang="en-US" smtClean="0"/>
              <a:t>9/1/15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B48-0E24-3749-9190-5192212F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5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417-6139-DB44-AA08-7C85B6681F56}" type="datetimeFigureOut">
              <a:rPr lang="en-US" smtClean="0"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B48-0E24-3749-9190-5192212F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417-6139-DB44-AA08-7C85B6681F56}" type="datetimeFigureOut">
              <a:rPr lang="en-US" smtClean="0"/>
              <a:t>9/1/15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B48-0E24-3749-9190-5192212F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2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417-6139-DB44-AA08-7C85B6681F56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B48-0E24-3749-9190-5192212F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7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417-6139-DB44-AA08-7C85B6681F56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B48-0E24-3749-9190-5192212F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4417-6139-DB44-AA08-7C85B6681F56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DB48-0E24-3749-9190-5192212F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4722" y="309321"/>
            <a:ext cx="7749910" cy="5068188"/>
            <a:chOff x="1400194" y="2062460"/>
            <a:chExt cx="6219467" cy="4021817"/>
          </a:xfrm>
        </p:grpSpPr>
        <p:sp>
          <p:nvSpPr>
            <p:cNvPr id="4" name="Donut 3"/>
            <p:cNvSpPr/>
            <p:nvPr/>
          </p:nvSpPr>
          <p:spPr>
            <a:xfrm>
              <a:off x="1400194" y="2062460"/>
              <a:ext cx="2409637" cy="2442017"/>
            </a:xfrm>
            <a:prstGeom prst="donut">
              <a:avLst>
                <a:gd name="adj" fmla="val 14830"/>
              </a:avLst>
            </a:prstGeom>
            <a:solidFill>
              <a:schemeClr val="bg1">
                <a:lumMod val="65000"/>
              </a:schemeClr>
            </a:solidFill>
            <a:ln w="285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4261" y="2591738"/>
              <a:ext cx="5405400" cy="952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rgbClr val="7F7F7F"/>
                  </a:solidFill>
                  <a:latin typeface="Helvetica"/>
                  <a:cs typeface="Helvetica"/>
                </a:rPr>
                <a:t>n the</a:t>
              </a:r>
              <a:endParaRPr lang="en-US" sz="7200" b="1" dirty="0">
                <a:solidFill>
                  <a:srgbClr val="7F7F7F"/>
                </a:solidFill>
                <a:latin typeface="Helvetica"/>
                <a:cs typeface="Helvetic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14261" y="2591738"/>
              <a:ext cx="2116573" cy="3492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latin typeface="Helvetica"/>
                  <a:cs typeface="Helvetica"/>
                </a:rPr>
                <a:t>T</a:t>
              </a:r>
              <a:endParaRPr lang="en-US" sz="28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13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Kovalchik, Stephanie</dc:creator>
  <cp:lastModifiedBy>Kovalchik, Stephanie</cp:lastModifiedBy>
  <cp:revision>3</cp:revision>
  <dcterms:created xsi:type="dcterms:W3CDTF">2015-09-01T09:06:09Z</dcterms:created>
  <dcterms:modified xsi:type="dcterms:W3CDTF">2015-09-03T18:26:08Z</dcterms:modified>
</cp:coreProperties>
</file>