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59" r:id="rId6"/>
    <p:sldId id="258" r:id="rId7"/>
    <p:sldId id="262" r:id="rId8"/>
    <p:sldId id="260" r:id="rId9"/>
    <p:sldId id="261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4" d="100"/>
          <a:sy n="54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C208-EC21-4842-97D2-F7B3529C801F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DD0-2258-495E-AA25-46762AB3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90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C208-EC21-4842-97D2-F7B3529C801F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DD0-2258-495E-AA25-46762AB3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3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C208-EC21-4842-97D2-F7B3529C801F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DD0-2258-495E-AA25-46762AB3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88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C208-EC21-4842-97D2-F7B3529C801F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DD0-2258-495E-AA25-46762AB3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7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C208-EC21-4842-97D2-F7B3529C801F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DD0-2258-495E-AA25-46762AB3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78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C208-EC21-4842-97D2-F7B3529C801F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DD0-2258-495E-AA25-46762AB3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71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C208-EC21-4842-97D2-F7B3529C801F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DD0-2258-495E-AA25-46762AB3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44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C208-EC21-4842-97D2-F7B3529C801F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DD0-2258-495E-AA25-46762AB3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14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C208-EC21-4842-97D2-F7B3529C801F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DD0-2258-495E-AA25-46762AB3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1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C208-EC21-4842-97D2-F7B3529C801F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DD0-2258-495E-AA25-46762AB3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19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C208-EC21-4842-97D2-F7B3529C801F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DD0-2258-495E-AA25-46762AB3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11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FC208-EC21-4842-97D2-F7B3529C801F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56DD0-2258-495E-AA25-46762AB3E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66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tics.google.com/analytics/academy/" TargetMode="External"/><Relationship Id="rId7" Type="http://schemas.openxmlformats.org/officeDocument/2006/relationships/hyperlink" Target="https://analytics.googleblog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upport.google.com/analytics/?hl=ru#topic=3544906" TargetMode="External"/><Relationship Id="rId5" Type="http://schemas.openxmlformats.org/officeDocument/2006/relationships/hyperlink" Target="https://www.youtube.com/googleanalytics" TargetMode="External"/><Relationship Id="rId4" Type="http://schemas.openxmlformats.org/officeDocument/2006/relationships/hyperlink" Target="https://support.google.com/analytics/answer/4553001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89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2" y="1757462"/>
            <a:ext cx="10058400" cy="48840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163782" y="141496"/>
            <a:ext cx="100670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Learn how to use this tool to the full you can on</a:t>
            </a:r>
            <a:r>
              <a:rPr lang="ru-RU" sz="3600" dirty="0" smtClean="0"/>
              <a:t> </a:t>
            </a:r>
            <a:r>
              <a:rPr lang="en-US" sz="3600" dirty="0" smtClean="0"/>
              <a:t>free </a:t>
            </a:r>
            <a:endParaRPr lang="ru-RU" sz="3600" dirty="0" smtClean="0"/>
          </a:p>
          <a:p>
            <a:r>
              <a:rPr lang="ru-RU" sz="3600" dirty="0" smtClean="0"/>
              <a:t>                   </a:t>
            </a:r>
            <a:r>
              <a:rPr lang="en-US" sz="3600" b="1" u="sng" dirty="0" smtClean="0"/>
              <a:t>Analytics Academy Courses</a:t>
            </a:r>
            <a:endParaRPr lang="ru-RU" sz="3600" b="1" u="sng" dirty="0"/>
          </a:p>
        </p:txBody>
      </p:sp>
    </p:spTree>
    <p:extLst>
      <p:ext uri="{BB962C8B-B14F-4D97-AF65-F5344CB8AC3E}">
        <p14:creationId xmlns:p14="http://schemas.microsoft.com/office/powerpoint/2010/main" val="2555651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880" y="4376057"/>
            <a:ext cx="2189458" cy="24819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0326" y="561109"/>
            <a:ext cx="1158919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Useful links:</a:t>
            </a:r>
          </a:p>
          <a:p>
            <a:endParaRPr lang="en-US" sz="3600" dirty="0"/>
          </a:p>
          <a:p>
            <a:r>
              <a:rPr lang="en-US" sz="3600" dirty="0" smtClean="0">
                <a:hlinkClick r:id="rId3"/>
              </a:rPr>
              <a:t>https://analytics.google.com/analytics/academy/</a:t>
            </a:r>
            <a:endParaRPr lang="en-US" sz="3600" dirty="0" smtClean="0"/>
          </a:p>
          <a:p>
            <a:r>
              <a:rPr lang="en-US" sz="3600" dirty="0" smtClean="0">
                <a:hlinkClick r:id="rId4"/>
              </a:rPr>
              <a:t>https://support.google.com/analytics/answer/4553001</a:t>
            </a:r>
            <a:endParaRPr lang="en-US" sz="3600" dirty="0" smtClean="0"/>
          </a:p>
          <a:p>
            <a:r>
              <a:rPr lang="en-US" sz="3600" dirty="0" smtClean="0">
                <a:hlinkClick r:id="rId5"/>
              </a:rPr>
              <a:t>https://www.youtube.com/googleanalytics</a:t>
            </a:r>
            <a:endParaRPr lang="en-US" sz="3600" dirty="0"/>
          </a:p>
          <a:p>
            <a:r>
              <a:rPr lang="en-US" sz="3600" dirty="0" smtClean="0">
                <a:hlinkClick r:id="rId6"/>
              </a:rPr>
              <a:t>https://support.google.com/analytics/?hl=ru#topic=3544906</a:t>
            </a:r>
            <a:endParaRPr lang="en-US" sz="3600" dirty="0" smtClean="0"/>
          </a:p>
          <a:p>
            <a:r>
              <a:rPr lang="en-US" sz="3600" dirty="0" smtClean="0">
                <a:hlinkClick r:id="rId7"/>
              </a:rPr>
              <a:t>https://analytics.googleblog.com</a:t>
            </a:r>
            <a:endParaRPr lang="en-US" sz="3600" dirty="0" smtClean="0"/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069996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52852" y="415636"/>
            <a:ext cx="44862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Thank you</a:t>
            </a:r>
            <a:endParaRPr lang="ru-RU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538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301"/>
            <a:ext cx="12192000" cy="72173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5018" y="187035"/>
            <a:ext cx="1024543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Google Analytics  </a:t>
            </a:r>
            <a:r>
              <a:rPr lang="en-US" sz="4400" dirty="0" smtClean="0"/>
              <a:t>-  is a service for analyzing the behavior of users of websites and applications. This is a </a:t>
            </a:r>
            <a:r>
              <a:rPr lang="en-US" sz="4400" u="sng" dirty="0" smtClean="0"/>
              <a:t>must have</a:t>
            </a:r>
            <a:r>
              <a:rPr lang="en-US" sz="4400" dirty="0" smtClean="0"/>
              <a:t> a tool for website owners and internet marketers.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258539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301"/>
            <a:ext cx="12191999" cy="72163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9164" y="394854"/>
            <a:ext cx="10413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Adding a Google Analytics counter gives you an opportunity to understand who, when and why you visited your site / app!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997777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55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5964" y="997526"/>
            <a:ext cx="97189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Google Analytics is the most commonly used website statistics service, currently in use on around 55% of the  most popular websites. </a:t>
            </a:r>
            <a:endParaRPr lang="ru-RU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175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2716" y="332509"/>
            <a:ext cx="10886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What you can do in Google Analytics:</a:t>
            </a:r>
            <a:endParaRPr lang="ru-RU" sz="5400" b="1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7499" y="581889"/>
            <a:ext cx="10816245" cy="5016758"/>
          </a:xfrm>
          <a:prstGeom prst="rect">
            <a:avLst/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What you can do in Google Analytics: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Analysis of the effectiveness of the web-resource (download speed, user route);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Conduct A / B testing;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Generating reports in real time;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Evaluation of media, search and social advertising channels;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Analysis of the conversion and exit of the site to business objectives;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Estimation of the amount of "mobile" traffic;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</a:t>
            </a:r>
            <a:r>
              <a:rPr lang="en-US" sz="3200" dirty="0" smtClean="0"/>
              <a:t>nd many more useful things…..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84974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47" y="3231307"/>
            <a:ext cx="6963680" cy="34447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980" y="187036"/>
            <a:ext cx="9912929" cy="2308324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To get started with Google Analytics, you need</a:t>
            </a:r>
            <a:r>
              <a:rPr lang="en-US" sz="3600" dirty="0" smtClean="0"/>
              <a:t>:</a:t>
            </a:r>
            <a:endParaRPr lang="en-US" sz="3600" dirty="0"/>
          </a:p>
          <a:p>
            <a:r>
              <a:rPr lang="en-US" sz="3600" dirty="0"/>
              <a:t>1. Register in the system</a:t>
            </a:r>
          </a:p>
          <a:p>
            <a:r>
              <a:rPr lang="en-US" sz="3600" dirty="0"/>
              <a:t>2. Get the Google Analytics tracking code.</a:t>
            </a:r>
          </a:p>
          <a:p>
            <a:r>
              <a:rPr lang="en-US" sz="3600" dirty="0"/>
              <a:t>3. Add the code to your site.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821017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17" y="1915076"/>
            <a:ext cx="10225209" cy="46478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53793" y="727363"/>
            <a:ext cx="9036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The service is suitable for various tasks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885892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918" y="1752716"/>
            <a:ext cx="9354164" cy="54170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6419" y="332993"/>
            <a:ext cx="42602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>
                <a:solidFill>
                  <a:schemeClr val="bg1"/>
                </a:solidFill>
              </a:rPr>
              <a:t>С</a:t>
            </a:r>
            <a:r>
              <a:rPr lang="en-US" sz="6600" dirty="0" smtClean="0">
                <a:solidFill>
                  <a:schemeClr val="bg1"/>
                </a:solidFill>
              </a:rPr>
              <a:t>an be easy</a:t>
            </a:r>
            <a:endParaRPr lang="ru-RU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945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4" y="261019"/>
            <a:ext cx="10058400" cy="50474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41619" y="5621588"/>
            <a:ext cx="8631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and solve complex problems</a:t>
            </a:r>
            <a:r>
              <a:rPr lang="ru-RU" sz="5400" dirty="0" smtClean="0">
                <a:solidFill>
                  <a:schemeClr val="bg1"/>
                </a:solidFill>
              </a:rPr>
              <a:t>!</a:t>
            </a:r>
            <a:endParaRPr lang="ru-RU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150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249</Words>
  <Application>Microsoft Office PowerPoint</Application>
  <PresentationFormat>Широкоэкранный</PresentationFormat>
  <Paragraphs>29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456 123</dc:creator>
  <cp:lastModifiedBy>456 123</cp:lastModifiedBy>
  <cp:revision>17</cp:revision>
  <dcterms:created xsi:type="dcterms:W3CDTF">2017-11-17T16:06:40Z</dcterms:created>
  <dcterms:modified xsi:type="dcterms:W3CDTF">2017-11-19T10:38:26Z</dcterms:modified>
</cp:coreProperties>
</file>