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270" r:id="rId3"/>
    <p:sldId id="257" r:id="rId4"/>
    <p:sldId id="263" r:id="rId5"/>
    <p:sldId id="259" r:id="rId6"/>
    <p:sldId id="266" r:id="rId7"/>
    <p:sldId id="262" r:id="rId8"/>
    <p:sldId id="265" r:id="rId9"/>
    <p:sldId id="264" r:id="rId10"/>
    <p:sldId id="268" r:id="rId11"/>
    <p:sldId id="269" r:id="rId12"/>
    <p:sldId id="271" r:id="rId13"/>
    <p:sldId id="267"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8"/>
    <p:restoredTop sz="94619"/>
  </p:normalViewPr>
  <p:slideViewPr>
    <p:cSldViewPr snapToGrid="0">
      <p:cViewPr varScale="1">
        <p:scale>
          <a:sx n="91" d="100"/>
          <a:sy n="91" d="100"/>
        </p:scale>
        <p:origin x="21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5AD62-6CDC-4269-8F4A-4DC9BF40DDB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48E3F5D-4B4E-4AEB-8029-37040D1494C1}">
      <dgm:prSet/>
      <dgm:spPr/>
      <dgm:t>
        <a:bodyPr/>
        <a:lstStyle/>
        <a:p>
          <a:pPr>
            <a:lnSpc>
              <a:spcPct val="100000"/>
            </a:lnSpc>
          </a:pPr>
          <a:r>
            <a:rPr lang="en-US" b="0" i="0" baseline="0" dirty="0"/>
            <a:t>Rockets' width</a:t>
          </a:r>
          <a:endParaRPr lang="en-US" dirty="0"/>
        </a:p>
      </dgm:t>
    </dgm:pt>
    <dgm:pt modelId="{014C700B-88CA-4A11-A922-1A0AE938CA0F}" type="parTrans" cxnId="{25D9006B-31B8-40AD-A93A-7683637D6619}">
      <dgm:prSet/>
      <dgm:spPr/>
      <dgm:t>
        <a:bodyPr/>
        <a:lstStyle/>
        <a:p>
          <a:endParaRPr lang="en-US"/>
        </a:p>
      </dgm:t>
    </dgm:pt>
    <dgm:pt modelId="{8FA5E775-83DB-4C14-B869-E451B2C0045B}" type="sibTrans" cxnId="{25D9006B-31B8-40AD-A93A-7683637D6619}">
      <dgm:prSet/>
      <dgm:spPr/>
      <dgm:t>
        <a:bodyPr/>
        <a:lstStyle/>
        <a:p>
          <a:pPr>
            <a:lnSpc>
              <a:spcPct val="100000"/>
            </a:lnSpc>
          </a:pPr>
          <a:endParaRPr lang="en-US"/>
        </a:p>
      </dgm:t>
    </dgm:pt>
    <dgm:pt modelId="{91F2DF98-FC0D-4E04-ADDB-C9D19D3B5770}">
      <dgm:prSet/>
      <dgm:spPr/>
      <dgm:t>
        <a:bodyPr/>
        <a:lstStyle/>
        <a:p>
          <a:pPr>
            <a:lnSpc>
              <a:spcPct val="100000"/>
            </a:lnSpc>
          </a:pPr>
          <a:r>
            <a:rPr lang="en-US" b="0" i="0" baseline="0" dirty="0"/>
            <a:t>Planet’s name</a:t>
          </a:r>
          <a:endParaRPr lang="en-US" dirty="0"/>
        </a:p>
      </dgm:t>
    </dgm:pt>
    <dgm:pt modelId="{3A549508-2820-4A4D-8EA3-5BF2EE2F6255}" type="parTrans" cxnId="{2765A5CD-A9D9-423F-9802-E8575D5041BD}">
      <dgm:prSet/>
      <dgm:spPr/>
      <dgm:t>
        <a:bodyPr/>
        <a:lstStyle/>
        <a:p>
          <a:endParaRPr lang="en-US"/>
        </a:p>
      </dgm:t>
    </dgm:pt>
    <dgm:pt modelId="{C6AC6E0B-3A73-4133-8B00-E0B906041D48}" type="sibTrans" cxnId="{2765A5CD-A9D9-423F-9802-E8575D5041BD}">
      <dgm:prSet/>
      <dgm:spPr/>
      <dgm:t>
        <a:bodyPr/>
        <a:lstStyle/>
        <a:p>
          <a:endParaRPr lang="en-US"/>
        </a:p>
      </dgm:t>
    </dgm:pt>
    <dgm:pt modelId="{6045FC82-B362-48D2-BF76-3F414926CC03}">
      <dgm:prSet/>
      <dgm:spPr/>
      <dgm:t>
        <a:bodyPr/>
        <a:lstStyle/>
        <a:p>
          <a:pPr>
            <a:lnSpc>
              <a:spcPct val="100000"/>
            </a:lnSpc>
          </a:pPr>
          <a:r>
            <a:rPr lang="en-US" b="0" i="0" baseline="0" dirty="0"/>
            <a:t>Rocket’s height</a:t>
          </a:r>
          <a:endParaRPr lang="en-US" dirty="0"/>
        </a:p>
      </dgm:t>
    </dgm:pt>
    <dgm:pt modelId="{DCD31234-BFDF-4D50-9875-5D444F0D65E0}" type="parTrans" cxnId="{2C309B95-A7AF-41F6-94E6-34A5FCBB3E15}">
      <dgm:prSet/>
      <dgm:spPr/>
      <dgm:t>
        <a:bodyPr/>
        <a:lstStyle/>
        <a:p>
          <a:endParaRPr lang="en-US"/>
        </a:p>
      </dgm:t>
    </dgm:pt>
    <dgm:pt modelId="{5DC2C9ED-7128-4B44-BA4F-D8B582676A40}" type="sibTrans" cxnId="{2C309B95-A7AF-41F6-94E6-34A5FCBB3E15}">
      <dgm:prSet/>
      <dgm:spPr/>
      <dgm:t>
        <a:bodyPr/>
        <a:lstStyle/>
        <a:p>
          <a:pPr>
            <a:lnSpc>
              <a:spcPct val="100000"/>
            </a:lnSpc>
          </a:pPr>
          <a:endParaRPr lang="en-US"/>
        </a:p>
      </dgm:t>
    </dgm:pt>
    <dgm:pt modelId="{A7E3ABCB-9C3A-4C86-AD09-B638C5683885}">
      <dgm:prSet/>
      <dgm:spPr/>
      <dgm:t>
        <a:bodyPr/>
        <a:lstStyle/>
        <a:p>
          <a:pPr>
            <a:lnSpc>
              <a:spcPct val="100000"/>
            </a:lnSpc>
          </a:pPr>
          <a:r>
            <a:rPr lang="en-US" b="0" i="0" baseline="0" dirty="0"/>
            <a:t>Rocket’s mass</a:t>
          </a:r>
          <a:endParaRPr lang="en-US" dirty="0"/>
        </a:p>
      </dgm:t>
    </dgm:pt>
    <dgm:pt modelId="{7423E975-0CDB-4A94-A92E-384B76741FF2}" type="parTrans" cxnId="{62BFDE7F-EDDF-4489-A44B-DFAACA96F64B}">
      <dgm:prSet/>
      <dgm:spPr/>
      <dgm:t>
        <a:bodyPr/>
        <a:lstStyle/>
        <a:p>
          <a:endParaRPr lang="en-US"/>
        </a:p>
      </dgm:t>
    </dgm:pt>
    <dgm:pt modelId="{F54802C8-F48F-4468-9CEF-9714185EF349}" type="sibTrans" cxnId="{62BFDE7F-EDDF-4489-A44B-DFAACA96F64B}">
      <dgm:prSet/>
      <dgm:spPr/>
      <dgm:t>
        <a:bodyPr/>
        <a:lstStyle/>
        <a:p>
          <a:pPr>
            <a:lnSpc>
              <a:spcPct val="100000"/>
            </a:lnSpc>
          </a:pPr>
          <a:endParaRPr lang="en-US"/>
        </a:p>
      </dgm:t>
    </dgm:pt>
    <dgm:pt modelId="{40111B6F-2284-4F9C-BF1D-B272904993EC}" type="pres">
      <dgm:prSet presAssocID="{A805AD62-6CDC-4269-8F4A-4DC9BF40DDB7}" presName="root" presStyleCnt="0">
        <dgm:presLayoutVars>
          <dgm:dir/>
          <dgm:resizeHandles val="exact"/>
        </dgm:presLayoutVars>
      </dgm:prSet>
      <dgm:spPr/>
    </dgm:pt>
    <dgm:pt modelId="{EB68D466-7162-4EF3-B149-573B2DC44B2C}" type="pres">
      <dgm:prSet presAssocID="{A805AD62-6CDC-4269-8F4A-4DC9BF40DDB7}" presName="container" presStyleCnt="0">
        <dgm:presLayoutVars>
          <dgm:dir/>
          <dgm:resizeHandles val="exact"/>
        </dgm:presLayoutVars>
      </dgm:prSet>
      <dgm:spPr/>
    </dgm:pt>
    <dgm:pt modelId="{66D67E69-AB21-4ABB-9C20-C9C1B9B85A74}" type="pres">
      <dgm:prSet presAssocID="{248E3F5D-4B4E-4AEB-8029-37040D1494C1}" presName="compNode" presStyleCnt="0"/>
      <dgm:spPr/>
    </dgm:pt>
    <dgm:pt modelId="{EBD985DD-661F-4760-959B-D6D589BC690B}" type="pres">
      <dgm:prSet presAssocID="{248E3F5D-4B4E-4AEB-8029-37040D1494C1}" presName="iconBgRect" presStyleLbl="bgShp" presStyleIdx="0" presStyleCnt="4"/>
      <dgm:spPr/>
    </dgm:pt>
    <dgm:pt modelId="{C782E0A4-299C-40C4-AFFA-E672A6EDC32B}" type="pres">
      <dgm:prSet presAssocID="{248E3F5D-4B4E-4AEB-8029-37040D1494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9B60E318-96EF-41B3-B045-7B40C0D31D57}" type="pres">
      <dgm:prSet presAssocID="{248E3F5D-4B4E-4AEB-8029-37040D1494C1}" presName="spaceRect" presStyleCnt="0"/>
      <dgm:spPr/>
    </dgm:pt>
    <dgm:pt modelId="{628F0A87-697F-4BB9-A43B-43CDC488C771}" type="pres">
      <dgm:prSet presAssocID="{248E3F5D-4B4E-4AEB-8029-37040D1494C1}" presName="textRect" presStyleLbl="revTx" presStyleIdx="0" presStyleCnt="4">
        <dgm:presLayoutVars>
          <dgm:chMax val="1"/>
          <dgm:chPref val="1"/>
        </dgm:presLayoutVars>
      </dgm:prSet>
      <dgm:spPr/>
    </dgm:pt>
    <dgm:pt modelId="{E445EC6E-064E-4921-AE50-2D0C5071FD91}" type="pres">
      <dgm:prSet presAssocID="{8FA5E775-83DB-4C14-B869-E451B2C0045B}" presName="sibTrans" presStyleLbl="sibTrans2D1" presStyleIdx="0" presStyleCnt="0"/>
      <dgm:spPr/>
    </dgm:pt>
    <dgm:pt modelId="{FCDB04A4-6D70-4564-AC0E-C7ACB564EE4E}" type="pres">
      <dgm:prSet presAssocID="{6045FC82-B362-48D2-BF76-3F414926CC03}" presName="compNode" presStyleCnt="0"/>
      <dgm:spPr/>
    </dgm:pt>
    <dgm:pt modelId="{134C4CAA-79FF-4113-8DCE-254008919D33}" type="pres">
      <dgm:prSet presAssocID="{6045FC82-B362-48D2-BF76-3F414926CC03}" presName="iconBgRect" presStyleLbl="bgShp" presStyleIdx="1" presStyleCnt="4"/>
      <dgm:spPr/>
    </dgm:pt>
    <dgm:pt modelId="{556D94B8-79AF-4F7F-8A22-29971D56F4E8}" type="pres">
      <dgm:prSet presAssocID="{6045FC82-B362-48D2-BF76-3F414926CC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cket"/>
        </a:ext>
      </dgm:extLst>
    </dgm:pt>
    <dgm:pt modelId="{A9B00373-E442-403B-A2CB-24B0CDC8CF05}" type="pres">
      <dgm:prSet presAssocID="{6045FC82-B362-48D2-BF76-3F414926CC03}" presName="spaceRect" presStyleCnt="0"/>
      <dgm:spPr/>
    </dgm:pt>
    <dgm:pt modelId="{30310DD8-CF3B-4AC0-A396-C75D3C19C22D}" type="pres">
      <dgm:prSet presAssocID="{6045FC82-B362-48D2-BF76-3F414926CC03}" presName="textRect" presStyleLbl="revTx" presStyleIdx="1" presStyleCnt="4">
        <dgm:presLayoutVars>
          <dgm:chMax val="1"/>
          <dgm:chPref val="1"/>
        </dgm:presLayoutVars>
      </dgm:prSet>
      <dgm:spPr/>
    </dgm:pt>
    <dgm:pt modelId="{1FB78ADF-A503-4449-962F-6C403C762751}" type="pres">
      <dgm:prSet presAssocID="{5DC2C9ED-7128-4B44-BA4F-D8B582676A40}" presName="sibTrans" presStyleLbl="sibTrans2D1" presStyleIdx="0" presStyleCnt="0"/>
      <dgm:spPr/>
    </dgm:pt>
    <dgm:pt modelId="{6ABF1F0A-8452-4579-AA28-4FC9869812D3}" type="pres">
      <dgm:prSet presAssocID="{A7E3ABCB-9C3A-4C86-AD09-B638C5683885}" presName="compNode" presStyleCnt="0"/>
      <dgm:spPr/>
    </dgm:pt>
    <dgm:pt modelId="{F978D272-3CFB-4BE2-93FE-BE1C45FD637E}" type="pres">
      <dgm:prSet presAssocID="{A7E3ABCB-9C3A-4C86-AD09-B638C5683885}" presName="iconBgRect" presStyleLbl="bgShp" presStyleIdx="2" presStyleCnt="4"/>
      <dgm:spPr/>
    </dgm:pt>
    <dgm:pt modelId="{661CB978-76B9-4A27-B587-2F2010A37C7C}" type="pres">
      <dgm:prSet presAssocID="{A7E3ABCB-9C3A-4C86-AD09-B638C5683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cracker"/>
        </a:ext>
      </dgm:extLst>
    </dgm:pt>
    <dgm:pt modelId="{7D544866-075D-490C-9281-B101CD7234A7}" type="pres">
      <dgm:prSet presAssocID="{A7E3ABCB-9C3A-4C86-AD09-B638C5683885}" presName="spaceRect" presStyleCnt="0"/>
      <dgm:spPr/>
    </dgm:pt>
    <dgm:pt modelId="{2AEA2CDC-7902-40CE-8E6F-2831BB75DB62}" type="pres">
      <dgm:prSet presAssocID="{A7E3ABCB-9C3A-4C86-AD09-B638C5683885}" presName="textRect" presStyleLbl="revTx" presStyleIdx="2" presStyleCnt="4">
        <dgm:presLayoutVars>
          <dgm:chMax val="1"/>
          <dgm:chPref val="1"/>
        </dgm:presLayoutVars>
      </dgm:prSet>
      <dgm:spPr/>
    </dgm:pt>
    <dgm:pt modelId="{8F5617F6-2672-9944-BEFB-AD0031EF14A5}" type="pres">
      <dgm:prSet presAssocID="{F54802C8-F48F-4468-9CEF-9714185EF349}" presName="sibTrans" presStyleLbl="sibTrans2D1" presStyleIdx="0" presStyleCnt="0"/>
      <dgm:spPr/>
    </dgm:pt>
    <dgm:pt modelId="{61929413-94BA-4733-B3FF-97B78E063877}" type="pres">
      <dgm:prSet presAssocID="{91F2DF98-FC0D-4E04-ADDB-C9D19D3B5770}" presName="compNode" presStyleCnt="0"/>
      <dgm:spPr/>
    </dgm:pt>
    <dgm:pt modelId="{2C957EA0-771C-43B5-AE9B-9BE1F063581D}" type="pres">
      <dgm:prSet presAssocID="{91F2DF98-FC0D-4E04-ADDB-C9D19D3B5770}" presName="iconBgRect" presStyleLbl="bgShp" presStyleIdx="3" presStyleCnt="4"/>
      <dgm:spPr/>
    </dgm:pt>
    <dgm:pt modelId="{34B603C9-1628-48BD-B7E7-8DE3C7845342}" type="pres">
      <dgm:prSet presAssocID="{91F2DF98-FC0D-4E04-ADDB-C9D19D3B57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lar system"/>
        </a:ext>
      </dgm:extLst>
    </dgm:pt>
    <dgm:pt modelId="{E570520F-F33B-4428-8A69-B8F607E031A5}" type="pres">
      <dgm:prSet presAssocID="{91F2DF98-FC0D-4E04-ADDB-C9D19D3B5770}" presName="spaceRect" presStyleCnt="0"/>
      <dgm:spPr/>
    </dgm:pt>
    <dgm:pt modelId="{E1B544D1-CDFB-4E69-A741-F9767F799DB1}" type="pres">
      <dgm:prSet presAssocID="{91F2DF98-FC0D-4E04-ADDB-C9D19D3B5770}" presName="textRect" presStyleLbl="revTx" presStyleIdx="3" presStyleCnt="4">
        <dgm:presLayoutVars>
          <dgm:chMax val="1"/>
          <dgm:chPref val="1"/>
        </dgm:presLayoutVars>
      </dgm:prSet>
      <dgm:spPr/>
    </dgm:pt>
  </dgm:ptLst>
  <dgm:cxnLst>
    <dgm:cxn modelId="{79457A1D-D2F0-454B-9B93-C84F4CA85A7B}" type="presOf" srcId="{91F2DF98-FC0D-4E04-ADDB-C9D19D3B5770}" destId="{E1B544D1-CDFB-4E69-A741-F9767F799DB1}" srcOrd="0" destOrd="0" presId="urn:microsoft.com/office/officeart/2018/2/layout/IconCircleList"/>
    <dgm:cxn modelId="{EC3AC243-7A65-4842-9E22-6A089BB8C09D}" type="presOf" srcId="{F54802C8-F48F-4468-9CEF-9714185EF349}" destId="{8F5617F6-2672-9944-BEFB-AD0031EF14A5}" srcOrd="0" destOrd="0" presId="urn:microsoft.com/office/officeart/2018/2/layout/IconCircleList"/>
    <dgm:cxn modelId="{75FCF85F-5524-2746-B8A6-99AB234325E7}" type="presOf" srcId="{8FA5E775-83DB-4C14-B869-E451B2C0045B}" destId="{E445EC6E-064E-4921-AE50-2D0C5071FD91}" srcOrd="0" destOrd="0" presId="urn:microsoft.com/office/officeart/2018/2/layout/IconCircleList"/>
    <dgm:cxn modelId="{25D9006B-31B8-40AD-A93A-7683637D6619}" srcId="{A805AD62-6CDC-4269-8F4A-4DC9BF40DDB7}" destId="{248E3F5D-4B4E-4AEB-8029-37040D1494C1}" srcOrd="0" destOrd="0" parTransId="{014C700B-88CA-4A11-A922-1A0AE938CA0F}" sibTransId="{8FA5E775-83DB-4C14-B869-E451B2C0045B}"/>
    <dgm:cxn modelId="{BF178274-2458-0F41-8B21-87D9B4083840}" type="presOf" srcId="{5DC2C9ED-7128-4B44-BA4F-D8B582676A40}" destId="{1FB78ADF-A503-4449-962F-6C403C762751}" srcOrd="0" destOrd="0" presId="urn:microsoft.com/office/officeart/2018/2/layout/IconCircleList"/>
    <dgm:cxn modelId="{62BFDE7F-EDDF-4489-A44B-DFAACA96F64B}" srcId="{A805AD62-6CDC-4269-8F4A-4DC9BF40DDB7}" destId="{A7E3ABCB-9C3A-4C86-AD09-B638C5683885}" srcOrd="2" destOrd="0" parTransId="{7423E975-0CDB-4A94-A92E-384B76741FF2}" sibTransId="{F54802C8-F48F-4468-9CEF-9714185EF349}"/>
    <dgm:cxn modelId="{2C309B95-A7AF-41F6-94E6-34A5FCBB3E15}" srcId="{A805AD62-6CDC-4269-8F4A-4DC9BF40DDB7}" destId="{6045FC82-B362-48D2-BF76-3F414926CC03}" srcOrd="1" destOrd="0" parTransId="{DCD31234-BFDF-4D50-9875-5D444F0D65E0}" sibTransId="{5DC2C9ED-7128-4B44-BA4F-D8B582676A40}"/>
    <dgm:cxn modelId="{20B6E298-52AB-404E-B98A-83C88B826195}" type="presOf" srcId="{A7E3ABCB-9C3A-4C86-AD09-B638C5683885}" destId="{2AEA2CDC-7902-40CE-8E6F-2831BB75DB62}" srcOrd="0" destOrd="0" presId="urn:microsoft.com/office/officeart/2018/2/layout/IconCircleList"/>
    <dgm:cxn modelId="{6AAFAD9C-0A5F-4702-AB1F-E2FA518750C7}" type="presOf" srcId="{A805AD62-6CDC-4269-8F4A-4DC9BF40DDB7}" destId="{40111B6F-2284-4F9C-BF1D-B272904993EC}" srcOrd="0" destOrd="0" presId="urn:microsoft.com/office/officeart/2018/2/layout/IconCircleList"/>
    <dgm:cxn modelId="{2765A5CD-A9D9-423F-9802-E8575D5041BD}" srcId="{A805AD62-6CDC-4269-8F4A-4DC9BF40DDB7}" destId="{91F2DF98-FC0D-4E04-ADDB-C9D19D3B5770}" srcOrd="3" destOrd="0" parTransId="{3A549508-2820-4A4D-8EA3-5BF2EE2F6255}" sibTransId="{C6AC6E0B-3A73-4133-8B00-E0B906041D48}"/>
    <dgm:cxn modelId="{1571AFCF-36E3-7445-A23A-581F3ADB4F92}" type="presOf" srcId="{6045FC82-B362-48D2-BF76-3F414926CC03}" destId="{30310DD8-CF3B-4AC0-A396-C75D3C19C22D}" srcOrd="0" destOrd="0" presId="urn:microsoft.com/office/officeart/2018/2/layout/IconCircleList"/>
    <dgm:cxn modelId="{5E6074F4-F3DF-4046-9719-845554E5B034}" type="presOf" srcId="{248E3F5D-4B4E-4AEB-8029-37040D1494C1}" destId="{628F0A87-697F-4BB9-A43B-43CDC488C771}" srcOrd="0" destOrd="0" presId="urn:microsoft.com/office/officeart/2018/2/layout/IconCircleList"/>
    <dgm:cxn modelId="{7F46DC28-C9A3-C647-8360-163BCD5A3B20}" type="presParOf" srcId="{40111B6F-2284-4F9C-BF1D-B272904993EC}" destId="{EB68D466-7162-4EF3-B149-573B2DC44B2C}" srcOrd="0" destOrd="0" presId="urn:microsoft.com/office/officeart/2018/2/layout/IconCircleList"/>
    <dgm:cxn modelId="{959EE82B-E73F-9C4C-A599-A28F20427A5A}" type="presParOf" srcId="{EB68D466-7162-4EF3-B149-573B2DC44B2C}" destId="{66D67E69-AB21-4ABB-9C20-C9C1B9B85A74}" srcOrd="0" destOrd="0" presId="urn:microsoft.com/office/officeart/2018/2/layout/IconCircleList"/>
    <dgm:cxn modelId="{64420B8B-B5B6-0047-B246-23078E8E1E95}" type="presParOf" srcId="{66D67E69-AB21-4ABB-9C20-C9C1B9B85A74}" destId="{EBD985DD-661F-4760-959B-D6D589BC690B}" srcOrd="0" destOrd="0" presId="urn:microsoft.com/office/officeart/2018/2/layout/IconCircleList"/>
    <dgm:cxn modelId="{F9C59727-5DB0-054A-920E-DAD4A71AFE77}" type="presParOf" srcId="{66D67E69-AB21-4ABB-9C20-C9C1B9B85A74}" destId="{C782E0A4-299C-40C4-AFFA-E672A6EDC32B}" srcOrd="1" destOrd="0" presId="urn:microsoft.com/office/officeart/2018/2/layout/IconCircleList"/>
    <dgm:cxn modelId="{F29EB100-8CA9-F64C-9A38-06A684E81283}" type="presParOf" srcId="{66D67E69-AB21-4ABB-9C20-C9C1B9B85A74}" destId="{9B60E318-96EF-41B3-B045-7B40C0D31D57}" srcOrd="2" destOrd="0" presId="urn:microsoft.com/office/officeart/2018/2/layout/IconCircleList"/>
    <dgm:cxn modelId="{92F106E0-E73C-8548-ACB2-F96C39E908C8}" type="presParOf" srcId="{66D67E69-AB21-4ABB-9C20-C9C1B9B85A74}" destId="{628F0A87-697F-4BB9-A43B-43CDC488C771}" srcOrd="3" destOrd="0" presId="urn:microsoft.com/office/officeart/2018/2/layout/IconCircleList"/>
    <dgm:cxn modelId="{68A64881-B9AA-554C-B3EF-3964D1F0E4D8}" type="presParOf" srcId="{EB68D466-7162-4EF3-B149-573B2DC44B2C}" destId="{E445EC6E-064E-4921-AE50-2D0C5071FD91}" srcOrd="1" destOrd="0" presId="urn:microsoft.com/office/officeart/2018/2/layout/IconCircleList"/>
    <dgm:cxn modelId="{FB52D217-BBEF-8C4D-B081-85497D42135F}" type="presParOf" srcId="{EB68D466-7162-4EF3-B149-573B2DC44B2C}" destId="{FCDB04A4-6D70-4564-AC0E-C7ACB564EE4E}" srcOrd="2" destOrd="0" presId="urn:microsoft.com/office/officeart/2018/2/layout/IconCircleList"/>
    <dgm:cxn modelId="{21E8E82D-B6E1-C543-B76D-3D24E7852A7D}" type="presParOf" srcId="{FCDB04A4-6D70-4564-AC0E-C7ACB564EE4E}" destId="{134C4CAA-79FF-4113-8DCE-254008919D33}" srcOrd="0" destOrd="0" presId="urn:microsoft.com/office/officeart/2018/2/layout/IconCircleList"/>
    <dgm:cxn modelId="{833CA9C9-E5E5-DB40-8C4B-B2F4F4491A20}" type="presParOf" srcId="{FCDB04A4-6D70-4564-AC0E-C7ACB564EE4E}" destId="{556D94B8-79AF-4F7F-8A22-29971D56F4E8}" srcOrd="1" destOrd="0" presId="urn:microsoft.com/office/officeart/2018/2/layout/IconCircleList"/>
    <dgm:cxn modelId="{BBEF79C3-10B5-1049-BA12-673A11006EFF}" type="presParOf" srcId="{FCDB04A4-6D70-4564-AC0E-C7ACB564EE4E}" destId="{A9B00373-E442-403B-A2CB-24B0CDC8CF05}" srcOrd="2" destOrd="0" presId="urn:microsoft.com/office/officeart/2018/2/layout/IconCircleList"/>
    <dgm:cxn modelId="{15C988EA-E6E5-3C4F-BF81-366180B9C45B}" type="presParOf" srcId="{FCDB04A4-6D70-4564-AC0E-C7ACB564EE4E}" destId="{30310DD8-CF3B-4AC0-A396-C75D3C19C22D}" srcOrd="3" destOrd="0" presId="urn:microsoft.com/office/officeart/2018/2/layout/IconCircleList"/>
    <dgm:cxn modelId="{36A9A7B5-5492-2B48-90E0-9FE444CDE65C}" type="presParOf" srcId="{EB68D466-7162-4EF3-B149-573B2DC44B2C}" destId="{1FB78ADF-A503-4449-962F-6C403C762751}" srcOrd="3" destOrd="0" presId="urn:microsoft.com/office/officeart/2018/2/layout/IconCircleList"/>
    <dgm:cxn modelId="{52A4DE6E-039E-D24D-9205-A94B39A842C4}" type="presParOf" srcId="{EB68D466-7162-4EF3-B149-573B2DC44B2C}" destId="{6ABF1F0A-8452-4579-AA28-4FC9869812D3}" srcOrd="4" destOrd="0" presId="urn:microsoft.com/office/officeart/2018/2/layout/IconCircleList"/>
    <dgm:cxn modelId="{4AC94E4D-A4E9-D84F-A64A-BD62D8AA719B}" type="presParOf" srcId="{6ABF1F0A-8452-4579-AA28-4FC9869812D3}" destId="{F978D272-3CFB-4BE2-93FE-BE1C45FD637E}" srcOrd="0" destOrd="0" presId="urn:microsoft.com/office/officeart/2018/2/layout/IconCircleList"/>
    <dgm:cxn modelId="{8CC4BACF-1FEE-A34B-AC91-144C616676EC}" type="presParOf" srcId="{6ABF1F0A-8452-4579-AA28-4FC9869812D3}" destId="{661CB978-76B9-4A27-B587-2F2010A37C7C}" srcOrd="1" destOrd="0" presId="urn:microsoft.com/office/officeart/2018/2/layout/IconCircleList"/>
    <dgm:cxn modelId="{BD50FA9E-B1B2-BB4A-97B7-9A3C09B20AD3}" type="presParOf" srcId="{6ABF1F0A-8452-4579-AA28-4FC9869812D3}" destId="{7D544866-075D-490C-9281-B101CD7234A7}" srcOrd="2" destOrd="0" presId="urn:microsoft.com/office/officeart/2018/2/layout/IconCircleList"/>
    <dgm:cxn modelId="{56D07490-3B35-1A4F-80F6-432EF6E2E9B5}" type="presParOf" srcId="{6ABF1F0A-8452-4579-AA28-4FC9869812D3}" destId="{2AEA2CDC-7902-40CE-8E6F-2831BB75DB62}" srcOrd="3" destOrd="0" presId="urn:microsoft.com/office/officeart/2018/2/layout/IconCircleList"/>
    <dgm:cxn modelId="{E2FBC234-1DA8-D74A-A9BD-46C689377A72}" type="presParOf" srcId="{EB68D466-7162-4EF3-B149-573B2DC44B2C}" destId="{8F5617F6-2672-9944-BEFB-AD0031EF14A5}" srcOrd="5" destOrd="0" presId="urn:microsoft.com/office/officeart/2018/2/layout/IconCircleList"/>
    <dgm:cxn modelId="{2C05A898-F5C9-D342-8820-6CCFBF361340}" type="presParOf" srcId="{EB68D466-7162-4EF3-B149-573B2DC44B2C}" destId="{61929413-94BA-4733-B3FF-97B78E063877}" srcOrd="6" destOrd="0" presId="urn:microsoft.com/office/officeart/2018/2/layout/IconCircleList"/>
    <dgm:cxn modelId="{CCF830FF-A281-F24B-8785-FD8176BAC577}" type="presParOf" srcId="{61929413-94BA-4733-B3FF-97B78E063877}" destId="{2C957EA0-771C-43B5-AE9B-9BE1F063581D}" srcOrd="0" destOrd="0" presId="urn:microsoft.com/office/officeart/2018/2/layout/IconCircleList"/>
    <dgm:cxn modelId="{5B8EA7ED-0944-C34A-A875-DE15BA25A91D}" type="presParOf" srcId="{61929413-94BA-4733-B3FF-97B78E063877}" destId="{34B603C9-1628-48BD-B7E7-8DE3C7845342}" srcOrd="1" destOrd="0" presId="urn:microsoft.com/office/officeart/2018/2/layout/IconCircleList"/>
    <dgm:cxn modelId="{DCA78E52-4864-0146-84B1-383979E4E54E}" type="presParOf" srcId="{61929413-94BA-4733-B3FF-97B78E063877}" destId="{E570520F-F33B-4428-8A69-B8F607E031A5}" srcOrd="2" destOrd="0" presId="urn:microsoft.com/office/officeart/2018/2/layout/IconCircleList"/>
    <dgm:cxn modelId="{287B5C10-D917-7546-8F30-8FC905CF9320}" type="presParOf" srcId="{61929413-94BA-4733-B3FF-97B78E063877}" destId="{E1B544D1-CDFB-4E69-A741-F9767F799D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985DD-661F-4760-959B-D6D589BC690B}">
      <dsp:nvSpPr>
        <dsp:cNvPr id="0" name=""/>
        <dsp:cNvSpPr/>
      </dsp:nvSpPr>
      <dsp:spPr>
        <a:xfrm>
          <a:off x="135944" y="223303"/>
          <a:ext cx="1296487" cy="12964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2E0A4-299C-40C4-AFFA-E672A6EDC32B}">
      <dsp:nvSpPr>
        <dsp:cNvPr id="0" name=""/>
        <dsp:cNvSpPr/>
      </dsp:nvSpPr>
      <dsp:spPr>
        <a:xfrm>
          <a:off x="408206" y="495566"/>
          <a:ext cx="751962" cy="75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F0A87-697F-4BB9-A43B-43CDC488C771}">
      <dsp:nvSpPr>
        <dsp:cNvPr id="0" name=""/>
        <dsp:cNvSpPr/>
      </dsp:nvSpPr>
      <dsp:spPr>
        <a:xfrm>
          <a:off x="1710250" y="223303"/>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t>Rockets' width</a:t>
          </a:r>
          <a:endParaRPr lang="en-US" sz="2400" kern="1200" dirty="0"/>
        </a:p>
      </dsp:txBody>
      <dsp:txXfrm>
        <a:off x="1710250" y="223303"/>
        <a:ext cx="3056005" cy="1296487"/>
      </dsp:txXfrm>
    </dsp:sp>
    <dsp:sp modelId="{134C4CAA-79FF-4113-8DCE-254008919D33}">
      <dsp:nvSpPr>
        <dsp:cNvPr id="0" name=""/>
        <dsp:cNvSpPr/>
      </dsp:nvSpPr>
      <dsp:spPr>
        <a:xfrm>
          <a:off x="5298741" y="223303"/>
          <a:ext cx="1296487" cy="12964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D94B8-79AF-4F7F-8A22-29971D56F4E8}">
      <dsp:nvSpPr>
        <dsp:cNvPr id="0" name=""/>
        <dsp:cNvSpPr/>
      </dsp:nvSpPr>
      <dsp:spPr>
        <a:xfrm>
          <a:off x="5571004" y="495566"/>
          <a:ext cx="751962" cy="75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10DD8-CF3B-4AC0-A396-C75D3C19C22D}">
      <dsp:nvSpPr>
        <dsp:cNvPr id="0" name=""/>
        <dsp:cNvSpPr/>
      </dsp:nvSpPr>
      <dsp:spPr>
        <a:xfrm>
          <a:off x="6873047" y="223303"/>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t>Rocket’s height</a:t>
          </a:r>
          <a:endParaRPr lang="en-US" sz="2400" kern="1200" dirty="0"/>
        </a:p>
      </dsp:txBody>
      <dsp:txXfrm>
        <a:off x="6873047" y="223303"/>
        <a:ext cx="3056005" cy="1296487"/>
      </dsp:txXfrm>
    </dsp:sp>
    <dsp:sp modelId="{F978D272-3CFB-4BE2-93FE-BE1C45FD637E}">
      <dsp:nvSpPr>
        <dsp:cNvPr id="0" name=""/>
        <dsp:cNvSpPr/>
      </dsp:nvSpPr>
      <dsp:spPr>
        <a:xfrm>
          <a:off x="135944" y="2142355"/>
          <a:ext cx="1296487" cy="12964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CB978-76B9-4A27-B587-2F2010A37C7C}">
      <dsp:nvSpPr>
        <dsp:cNvPr id="0" name=""/>
        <dsp:cNvSpPr/>
      </dsp:nvSpPr>
      <dsp:spPr>
        <a:xfrm>
          <a:off x="408206" y="2414618"/>
          <a:ext cx="751962" cy="751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A2CDC-7902-40CE-8E6F-2831BB75DB62}">
      <dsp:nvSpPr>
        <dsp:cNvPr id="0" name=""/>
        <dsp:cNvSpPr/>
      </dsp:nvSpPr>
      <dsp:spPr>
        <a:xfrm>
          <a:off x="1710250" y="2142355"/>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t>Rocket’s mass</a:t>
          </a:r>
          <a:endParaRPr lang="en-US" sz="2400" kern="1200" dirty="0"/>
        </a:p>
      </dsp:txBody>
      <dsp:txXfrm>
        <a:off x="1710250" y="2142355"/>
        <a:ext cx="3056005" cy="1296487"/>
      </dsp:txXfrm>
    </dsp:sp>
    <dsp:sp modelId="{2C957EA0-771C-43B5-AE9B-9BE1F063581D}">
      <dsp:nvSpPr>
        <dsp:cNvPr id="0" name=""/>
        <dsp:cNvSpPr/>
      </dsp:nvSpPr>
      <dsp:spPr>
        <a:xfrm>
          <a:off x="5298741" y="2142355"/>
          <a:ext cx="1296487" cy="12964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603C9-1628-48BD-B7E7-8DE3C7845342}">
      <dsp:nvSpPr>
        <dsp:cNvPr id="0" name=""/>
        <dsp:cNvSpPr/>
      </dsp:nvSpPr>
      <dsp:spPr>
        <a:xfrm>
          <a:off x="5571004" y="2414618"/>
          <a:ext cx="751962" cy="7519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544D1-CDFB-4E69-A741-F9767F799DB1}">
      <dsp:nvSpPr>
        <dsp:cNvPr id="0" name=""/>
        <dsp:cNvSpPr/>
      </dsp:nvSpPr>
      <dsp:spPr>
        <a:xfrm>
          <a:off x="6873047" y="2142355"/>
          <a:ext cx="3056005" cy="129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t>Planet’s name</a:t>
          </a:r>
          <a:endParaRPr lang="en-US" sz="2400" kern="1200" dirty="0"/>
        </a:p>
      </dsp:txBody>
      <dsp:txXfrm>
        <a:off x="6873047" y="2142355"/>
        <a:ext cx="3056005" cy="12964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16:49:28.133"/>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BD405-8EED-BF4E-80AB-9FE701E0E7C0}"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85878-52FC-134F-BCEA-41B2100907FB}" type="slidenum">
              <a:rPr lang="en-US" smtClean="0"/>
              <a:t>‹#›</a:t>
            </a:fld>
            <a:endParaRPr lang="en-US"/>
          </a:p>
        </p:txBody>
      </p:sp>
    </p:spTree>
    <p:extLst>
      <p:ext uri="{BB962C8B-B14F-4D97-AF65-F5344CB8AC3E}">
        <p14:creationId xmlns:p14="http://schemas.microsoft.com/office/powerpoint/2010/main" val="12428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ndex.php?title=Escape_velocity&amp;action=edit&amp;section=11"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Escape_velocity#cite_note-19" TargetMode="External"/><Relationship Id="rId5" Type="http://schemas.openxmlformats.org/officeDocument/2006/relationships/hyperlink" Target="https://en.wikipedia.org/wiki/Earth_mass" TargetMode="External"/><Relationship Id="rId4" Type="http://schemas.openxmlformats.org/officeDocument/2006/relationships/hyperlink" Target="https://en.wikipedia.org/wiki/Gravitational_consta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Linux Libertine"/>
              </a:rPr>
              <a:t>Deriving escape velocity using calculus</a:t>
            </a:r>
            <a:r>
              <a:rPr lang="en-US" b="0" i="0" u="none" strike="noStrike" dirty="0">
                <a:solidFill>
                  <a:srgbClr val="54595D"/>
                </a:solidFill>
                <a:effectLst/>
                <a:latin typeface="Arial" panose="020B0604020202020204" pitchFamily="34" charset="0"/>
              </a:rPr>
              <a:t>[</a:t>
            </a:r>
            <a:r>
              <a:rPr lang="en-US" b="0" i="0" u="none" strike="noStrike" dirty="0">
                <a:solidFill>
                  <a:srgbClr val="795CB2"/>
                </a:solidFill>
                <a:effectLst/>
                <a:latin typeface="Arial" panose="020B0604020202020204" pitchFamily="34" charset="0"/>
                <a:hlinkClick r:id="rId3" tooltip="Edit section: Deriving escape velocity using calculus"/>
              </a:rPr>
              <a:t>edit</a:t>
            </a:r>
            <a:r>
              <a:rPr lang="en-US" b="0" i="0" u="none" strike="noStrike" dirty="0">
                <a:solidFill>
                  <a:srgbClr val="54595D"/>
                </a:solidFill>
                <a:effectLst/>
                <a:latin typeface="Arial" panose="020B0604020202020204" pitchFamily="34" charset="0"/>
              </a:rPr>
              <a:t>]</a:t>
            </a:r>
            <a:endParaRPr lang="en-US" b="0" i="0" u="none" strike="noStrike" dirty="0">
              <a:solidFill>
                <a:srgbClr val="000000"/>
              </a:solidFill>
              <a:effectLst/>
              <a:latin typeface="Linux Libertine"/>
            </a:endParaRPr>
          </a:p>
          <a:p>
            <a:pPr algn="l"/>
            <a:r>
              <a:rPr lang="en-US" b="0" i="0" u="none" strike="noStrike" dirty="0">
                <a:solidFill>
                  <a:srgbClr val="202122"/>
                </a:solidFill>
                <a:effectLst/>
                <a:latin typeface="Arial" panose="020B0604020202020204" pitchFamily="34" charset="0"/>
              </a:rPr>
              <a:t>Let </a:t>
            </a:r>
            <a:r>
              <a:rPr lang="en-US" b="0" i="1" u="none" strike="noStrike" dirty="0">
                <a:solidFill>
                  <a:srgbClr val="202122"/>
                </a:solidFill>
                <a:effectLst/>
                <a:latin typeface="Arial" panose="020B0604020202020204" pitchFamily="34" charset="0"/>
              </a:rPr>
              <a:t>G</a:t>
            </a:r>
            <a:r>
              <a:rPr lang="en-US" b="0" i="0" u="none" strike="noStrike" dirty="0">
                <a:solidFill>
                  <a:srgbClr val="202122"/>
                </a:solidFill>
                <a:effectLst/>
                <a:latin typeface="Arial" panose="020B0604020202020204" pitchFamily="34" charset="0"/>
              </a:rPr>
              <a:t> be the </a:t>
            </a:r>
            <a:r>
              <a:rPr lang="en-US" b="0" i="0" u="none" strike="noStrike" dirty="0">
                <a:solidFill>
                  <a:srgbClr val="795CB2"/>
                </a:solidFill>
                <a:effectLst/>
                <a:latin typeface="Arial" panose="020B0604020202020204" pitchFamily="34" charset="0"/>
                <a:hlinkClick r:id="rId4" tooltip="Gravitational constant"/>
              </a:rPr>
              <a:t>gravitational constant</a:t>
            </a:r>
            <a:r>
              <a:rPr lang="en-US" b="0" i="0" u="none" strike="noStrike" dirty="0">
                <a:solidFill>
                  <a:srgbClr val="202122"/>
                </a:solidFill>
                <a:effectLst/>
                <a:latin typeface="Arial" panose="020B0604020202020204" pitchFamily="34" charset="0"/>
              </a:rPr>
              <a:t> and let </a:t>
            </a:r>
            <a:r>
              <a:rPr lang="en-US" b="0" i="1" u="none" strike="noStrike" dirty="0">
                <a:solidFill>
                  <a:srgbClr val="202122"/>
                </a:solidFill>
                <a:effectLst/>
                <a:latin typeface="Arial" panose="020B0604020202020204" pitchFamily="34" charset="0"/>
              </a:rPr>
              <a:t>M</a:t>
            </a:r>
            <a:r>
              <a:rPr lang="en-US" b="0" i="0" u="none" strike="noStrike" dirty="0">
                <a:solidFill>
                  <a:srgbClr val="202122"/>
                </a:solidFill>
                <a:effectLst/>
                <a:latin typeface="Arial" panose="020B0604020202020204" pitchFamily="34" charset="0"/>
              </a:rPr>
              <a:t> be the </a:t>
            </a:r>
            <a:r>
              <a:rPr lang="en-US" b="0" i="0" u="none" strike="noStrike" dirty="0">
                <a:solidFill>
                  <a:srgbClr val="795CB2"/>
                </a:solidFill>
                <a:effectLst/>
                <a:latin typeface="Arial" panose="020B0604020202020204" pitchFamily="34" charset="0"/>
                <a:hlinkClick r:id="rId5" tooltip="Earth mass"/>
              </a:rPr>
              <a:t>mass of the earth</a:t>
            </a:r>
            <a:r>
              <a:rPr lang="en-US" b="0" i="0" u="none" strike="noStrike" dirty="0">
                <a:solidFill>
                  <a:srgbClr val="202122"/>
                </a:solidFill>
                <a:effectLst/>
                <a:latin typeface="Arial" panose="020B0604020202020204" pitchFamily="34" charset="0"/>
              </a:rPr>
              <a:t> (or other gravitating body) and </a:t>
            </a:r>
            <a:r>
              <a:rPr lang="en-US" b="0" i="1" u="none" strike="noStrike" dirty="0">
                <a:solidFill>
                  <a:srgbClr val="202122"/>
                </a:solidFill>
                <a:effectLst/>
                <a:latin typeface="Arial" panose="020B0604020202020204" pitchFamily="34" charset="0"/>
              </a:rPr>
              <a:t>m</a:t>
            </a:r>
            <a:r>
              <a:rPr lang="en-US" b="0" i="0" u="none" strike="noStrike" dirty="0">
                <a:solidFill>
                  <a:srgbClr val="202122"/>
                </a:solidFill>
                <a:effectLst/>
                <a:latin typeface="Arial" panose="020B0604020202020204" pitchFamily="34" charset="0"/>
              </a:rPr>
              <a:t> be the mass of the escaping body or projectile. At a distance </a:t>
            </a:r>
            <a:r>
              <a:rPr lang="en-US" b="0" i="1" u="none" strike="noStrike" dirty="0">
                <a:solidFill>
                  <a:srgbClr val="202122"/>
                </a:solidFill>
                <a:effectLst/>
                <a:latin typeface="Arial" panose="020B0604020202020204" pitchFamily="34" charset="0"/>
              </a:rPr>
              <a:t>r</a:t>
            </a:r>
            <a:r>
              <a:rPr lang="en-US" b="0" i="0" u="none" strike="noStrike" dirty="0">
                <a:solidFill>
                  <a:srgbClr val="202122"/>
                </a:solidFill>
                <a:effectLst/>
                <a:latin typeface="Arial" panose="020B0604020202020204" pitchFamily="34" charset="0"/>
              </a:rPr>
              <a:t> from the </a:t>
            </a:r>
            <a:r>
              <a:rPr lang="en-US" b="0" i="0" u="none" strike="noStrike" dirty="0" err="1">
                <a:solidFill>
                  <a:srgbClr val="202122"/>
                </a:solidFill>
                <a:effectLst/>
                <a:latin typeface="Arial" panose="020B0604020202020204" pitchFamily="34" charset="0"/>
              </a:rPr>
              <a:t>centre</a:t>
            </a:r>
            <a:r>
              <a:rPr lang="en-US" b="0" i="0" u="none" strike="noStrike" dirty="0">
                <a:solidFill>
                  <a:srgbClr val="202122"/>
                </a:solidFill>
                <a:effectLst/>
                <a:latin typeface="Arial" panose="020B0604020202020204" pitchFamily="34" charset="0"/>
              </a:rPr>
              <a:t> of gravitation the body feels an attractive force</a:t>
            </a:r>
          </a:p>
          <a:p>
            <a:pPr algn="l"/>
            <a:r>
              <a:rPr lang="en-US" dirty="0">
                <a:effectLst/>
              </a:rPr>
              <a:t>F=GMmr2.</a:t>
            </a:r>
            <a:r>
              <a:rPr lang="en-US" b="0" i="0" u="none" strike="noStrike" dirty="0">
                <a:solidFill>
                  <a:srgbClr val="202122"/>
                </a:solidFill>
                <a:effectLst/>
                <a:latin typeface="Arial" panose="020B0604020202020204" pitchFamily="34" charset="0"/>
              </a:rPr>
              <a:t>The work needed to move the body over a small distance </a:t>
            </a:r>
            <a:r>
              <a:rPr lang="en-US" b="0" i="1" u="none" strike="noStrike" dirty="0" err="1">
                <a:solidFill>
                  <a:srgbClr val="202122"/>
                </a:solidFill>
                <a:effectLst/>
                <a:latin typeface="Arial" panose="020B0604020202020204" pitchFamily="34" charset="0"/>
              </a:rPr>
              <a:t>dr</a:t>
            </a:r>
            <a:r>
              <a:rPr lang="en-US" b="0" i="0" u="none" strike="noStrike" dirty="0">
                <a:solidFill>
                  <a:srgbClr val="202122"/>
                </a:solidFill>
                <a:effectLst/>
                <a:latin typeface="Arial" panose="020B0604020202020204" pitchFamily="34" charset="0"/>
              </a:rPr>
              <a:t> against this force is therefore given by</a:t>
            </a:r>
          </a:p>
          <a:p>
            <a:pPr algn="l"/>
            <a:r>
              <a:rPr lang="en-US" dirty="0" err="1">
                <a:effectLst/>
              </a:rPr>
              <a:t>dW</a:t>
            </a:r>
            <a:r>
              <a:rPr lang="en-US" dirty="0">
                <a:effectLst/>
              </a:rPr>
              <a:t>=</a:t>
            </a:r>
            <a:r>
              <a:rPr lang="en-US" dirty="0" err="1">
                <a:effectLst/>
              </a:rPr>
              <a:t>Fdr</a:t>
            </a:r>
            <a:r>
              <a:rPr lang="en-US" dirty="0">
                <a:effectLst/>
              </a:rPr>
              <a:t>=GMmr2dr.</a:t>
            </a:r>
            <a:r>
              <a:rPr lang="en-US" b="0" i="0" u="none" strike="noStrike" dirty="0">
                <a:solidFill>
                  <a:srgbClr val="202122"/>
                </a:solidFill>
                <a:effectLst/>
                <a:latin typeface="Arial" panose="020B0604020202020204" pitchFamily="34" charset="0"/>
              </a:rPr>
              <a:t>The total work needed to move the body from the surface </a:t>
            </a:r>
            <a:r>
              <a:rPr lang="en-US" b="0" i="1" u="none" strike="noStrike" dirty="0">
                <a:solidFill>
                  <a:srgbClr val="202122"/>
                </a:solidFill>
                <a:effectLst/>
                <a:latin typeface="Arial" panose="020B0604020202020204" pitchFamily="34" charset="0"/>
              </a:rPr>
              <a:t>r</a:t>
            </a:r>
            <a:r>
              <a:rPr lang="en-US" b="0" i="0" u="none" strike="noStrike" baseline="-25000" dirty="0">
                <a:solidFill>
                  <a:srgbClr val="202122"/>
                </a:solidFill>
                <a:effectLst/>
                <a:latin typeface="Arial" panose="020B0604020202020204" pitchFamily="34" charset="0"/>
              </a:rPr>
              <a:t>0</a:t>
            </a:r>
            <a:r>
              <a:rPr lang="en-US" b="0" i="0" u="none" strike="noStrike" dirty="0">
                <a:solidFill>
                  <a:srgbClr val="202122"/>
                </a:solidFill>
                <a:effectLst/>
                <a:latin typeface="Arial" panose="020B0604020202020204" pitchFamily="34" charset="0"/>
              </a:rPr>
              <a:t> of the gravitating body to infinity is then</a:t>
            </a:r>
            <a:r>
              <a:rPr lang="en-US" b="0" i="0" u="none" strike="noStrike" baseline="30000" dirty="0">
                <a:solidFill>
                  <a:srgbClr val="795CB2"/>
                </a:solidFill>
                <a:effectLst/>
                <a:latin typeface="Arial" panose="020B0604020202020204" pitchFamily="34" charset="0"/>
                <a:hlinkClick r:id="rId6"/>
              </a:rPr>
              <a:t>[17]</a:t>
            </a:r>
            <a:endParaRPr lang="en-US" b="0" i="0" u="none" strike="noStrike" dirty="0">
              <a:solidFill>
                <a:srgbClr val="202122"/>
              </a:solidFill>
              <a:effectLst/>
              <a:latin typeface="Arial" panose="020B0604020202020204" pitchFamily="34" charset="0"/>
            </a:endParaRPr>
          </a:p>
          <a:p>
            <a:pPr algn="l"/>
            <a:r>
              <a:rPr lang="en-US" dirty="0">
                <a:effectLst/>
              </a:rPr>
              <a:t>W=∫r0∞GMmr2dr=GMmr0=mgr0.</a:t>
            </a:r>
            <a:r>
              <a:rPr lang="en-US" b="0" i="0" u="none" strike="noStrike" dirty="0">
                <a:solidFill>
                  <a:srgbClr val="202122"/>
                </a:solidFill>
                <a:effectLst/>
                <a:latin typeface="Arial" panose="020B0604020202020204" pitchFamily="34" charset="0"/>
              </a:rPr>
              <a:t>In order to do this work to reach infinity, the body's minimal kinetic energy at departure must match this work, so the escape velocity </a:t>
            </a:r>
            <a:r>
              <a:rPr lang="en-US" b="0" i="1" u="none" strike="noStrike" dirty="0">
                <a:solidFill>
                  <a:srgbClr val="202122"/>
                </a:solidFill>
                <a:effectLst/>
                <a:latin typeface="Arial" panose="020B0604020202020204" pitchFamily="34" charset="0"/>
              </a:rPr>
              <a:t>v</a:t>
            </a:r>
            <a:r>
              <a:rPr lang="en-US" b="0" i="0" u="none" strike="noStrike" baseline="-25000" dirty="0">
                <a:solidFill>
                  <a:srgbClr val="202122"/>
                </a:solidFill>
                <a:effectLst/>
                <a:latin typeface="Arial" panose="020B0604020202020204" pitchFamily="34" charset="0"/>
              </a:rPr>
              <a:t>0</a:t>
            </a:r>
            <a:r>
              <a:rPr lang="en-US" b="0" i="0" u="none" strike="noStrike" dirty="0">
                <a:solidFill>
                  <a:srgbClr val="202122"/>
                </a:solidFill>
                <a:effectLst/>
                <a:latin typeface="Arial" panose="020B0604020202020204" pitchFamily="34" charset="0"/>
              </a:rPr>
              <a:t> satisfies</a:t>
            </a:r>
          </a:p>
          <a:p>
            <a:pPr algn="l"/>
            <a:r>
              <a:rPr lang="en-US" dirty="0">
                <a:effectLst/>
              </a:rPr>
              <a:t>12mv02=GMmr0,</a:t>
            </a:r>
            <a:r>
              <a:rPr lang="en-US" b="0" i="0" u="none" strike="noStrike" dirty="0">
                <a:solidFill>
                  <a:srgbClr val="202122"/>
                </a:solidFill>
                <a:effectLst/>
                <a:latin typeface="Arial" panose="020B0604020202020204" pitchFamily="34" charset="0"/>
              </a:rPr>
              <a:t>which results in</a:t>
            </a:r>
          </a:p>
          <a:p>
            <a:r>
              <a:rPr lang="en-US" dirty="0">
                <a:effectLst/>
              </a:rPr>
              <a:t>v0=2GMr0=2gr0.</a:t>
            </a:r>
            <a:endParaRPr lang="en-US" dirty="0"/>
          </a:p>
        </p:txBody>
      </p:sp>
      <p:sp>
        <p:nvSpPr>
          <p:cNvPr id="4" name="Slide Number Placeholder 3"/>
          <p:cNvSpPr>
            <a:spLocks noGrp="1"/>
          </p:cNvSpPr>
          <p:nvPr>
            <p:ph type="sldNum" sz="quarter" idx="5"/>
          </p:nvPr>
        </p:nvSpPr>
        <p:spPr/>
        <p:txBody>
          <a:bodyPr/>
          <a:lstStyle/>
          <a:p>
            <a:fld id="{4E485878-52FC-134F-BCEA-41B2100907FB}" type="slidenum">
              <a:rPr lang="en-US" smtClean="0"/>
              <a:t>7</a:t>
            </a:fld>
            <a:endParaRPr lang="en-US"/>
          </a:p>
        </p:txBody>
      </p:sp>
    </p:spTree>
    <p:extLst>
      <p:ext uri="{BB962C8B-B14F-4D97-AF65-F5344CB8AC3E}">
        <p14:creationId xmlns:p14="http://schemas.microsoft.com/office/powerpoint/2010/main" val="322205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May 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23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May 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490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May 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564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May 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9966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May 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044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May 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54716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May 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373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May 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01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May 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18422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May 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7552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May 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020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May 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5409105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howthingsfly.si.edu/ask-an-explainer/how-much-force-rocket-launch" TargetMode="External"/><Relationship Id="rId3" Type="http://schemas.openxmlformats.org/officeDocument/2006/relationships/hyperlink" Target="https://en.wikipedia.org/wiki/Escape_velocity#:~:text=On%20the%20surface%20of%20the,to%201.7%20km%2Fs" TargetMode="External"/><Relationship Id="rId7" Type="http://schemas.openxmlformats.org/officeDocument/2006/relationships/hyperlink" Target="https://www.grc.nasa.gov/www/k-12/rocket/rktenglab.html" TargetMode="External"/><Relationship Id="rId2" Type="http://schemas.openxmlformats.org/officeDocument/2006/relationships/hyperlink" Target="https://www.wikihow.com/Calculate-Escape-Velocity" TargetMode="External"/><Relationship Id="rId1" Type="http://schemas.openxmlformats.org/officeDocument/2006/relationships/slideLayout" Target="../slideLayouts/slideLayout2.xml"/><Relationship Id="rId6" Type="http://schemas.openxmlformats.org/officeDocument/2006/relationships/hyperlink" Target="https://letstalkscience.ca/educational-resources/stem-in-context/escape-velocity#:~:text=Space%20is%20usually%20considered%20to,enter%20orbit%20around%20the%20Earth" TargetMode="External"/><Relationship Id="rId11" Type="http://schemas.openxmlformats.org/officeDocument/2006/relationships/image" Target="../media/image26.jpeg"/><Relationship Id="rId5" Type="http://schemas.openxmlformats.org/officeDocument/2006/relationships/hyperlink" Target="https://www.teachengineering.org/lessons/view/cub_mars_lesson04" TargetMode="External"/><Relationship Id="rId10" Type="http://schemas.openxmlformats.org/officeDocument/2006/relationships/hyperlink" Target="https://www.vanderbilt.edu/AnS/physics/astrocourses/AST101/readings/escape_velocity.html" TargetMode="External"/><Relationship Id="rId4" Type="http://schemas.openxmlformats.org/officeDocument/2006/relationships/hyperlink" Target="https://www.masterclass.com/articles/learn-how-escape-velocity-works" TargetMode="External"/><Relationship Id="rId9" Type="http://schemas.openxmlformats.org/officeDocument/2006/relationships/hyperlink" Target="https://www.sciencelearn.org.nz/resources/389-lift-of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93C33-FC9B-D124-F496-535E0B565B52}"/>
              </a:ext>
            </a:extLst>
          </p:cNvPr>
          <p:cNvSpPr>
            <a:spLocks noGrp="1"/>
          </p:cNvSpPr>
          <p:nvPr>
            <p:ph type="ctrTitle"/>
          </p:nvPr>
        </p:nvSpPr>
        <p:spPr>
          <a:xfrm>
            <a:off x="1016000" y="5755341"/>
            <a:ext cx="10160000" cy="884518"/>
          </a:xfrm>
        </p:spPr>
        <p:txBody>
          <a:bodyPr vert="horz" lIns="91440" tIns="45720" rIns="91440" bIns="45720" rtlCol="0" anchor="t">
            <a:normAutofit/>
          </a:bodyPr>
          <a:lstStyle/>
          <a:p>
            <a:r>
              <a:rPr lang="en-US" dirty="0"/>
              <a:t>AKASH VIGNYAN KENDRA</a:t>
            </a:r>
          </a:p>
        </p:txBody>
      </p:sp>
      <p:sp>
        <p:nvSpPr>
          <p:cNvPr id="3" name="Subtitle 2">
            <a:extLst>
              <a:ext uri="{FF2B5EF4-FFF2-40B4-BE49-F238E27FC236}">
                <a16:creationId xmlns:a16="http://schemas.microsoft.com/office/drawing/2014/main" id="{07268902-611F-C500-82C0-77628080450D}"/>
              </a:ext>
            </a:extLst>
          </p:cNvPr>
          <p:cNvSpPr>
            <a:spLocks noGrp="1"/>
          </p:cNvSpPr>
          <p:nvPr>
            <p:ph type="subTitle" idx="1"/>
          </p:nvPr>
        </p:nvSpPr>
        <p:spPr>
          <a:xfrm>
            <a:off x="3227292" y="5149516"/>
            <a:ext cx="5768283" cy="505326"/>
          </a:xfrm>
        </p:spPr>
        <p:txBody>
          <a:bodyPr vert="horz" lIns="91440" tIns="45720" rIns="91440" bIns="45720" rtlCol="0" anchor="b">
            <a:normAutofit/>
          </a:bodyPr>
          <a:lstStyle/>
          <a:p>
            <a:r>
              <a:rPr lang="en-US"/>
              <a:t>PYTHON -521 PROJECT</a:t>
            </a:r>
            <a:endParaRPr lang="en-US" dirty="0"/>
          </a:p>
        </p:txBody>
      </p:sp>
      <p:pic>
        <p:nvPicPr>
          <p:cNvPr id="4" name="Picture 3" descr="Abstract design of flower petals in pastel">
            <a:extLst>
              <a:ext uri="{FF2B5EF4-FFF2-40B4-BE49-F238E27FC236}">
                <a16:creationId xmlns:a16="http://schemas.microsoft.com/office/drawing/2014/main" id="{FDDA8B8F-413D-E66B-98AF-04BBF92C7F71}"/>
              </a:ext>
            </a:extLst>
          </p:cNvPr>
          <p:cNvPicPr>
            <a:picLocks noChangeAspect="1"/>
          </p:cNvPicPr>
          <p:nvPr/>
        </p:nvPicPr>
        <p:blipFill rotWithShape="1">
          <a:blip r:embed="rId2"/>
          <a:srcRect t="26287"/>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5" name="TextBox 4">
            <a:extLst>
              <a:ext uri="{FF2B5EF4-FFF2-40B4-BE49-F238E27FC236}">
                <a16:creationId xmlns:a16="http://schemas.microsoft.com/office/drawing/2014/main" id="{AC743D2A-115F-3E7B-100E-8363A7B9F171}"/>
              </a:ext>
            </a:extLst>
          </p:cNvPr>
          <p:cNvSpPr txBox="1"/>
          <p:nvPr/>
        </p:nvSpPr>
        <p:spPr>
          <a:xfrm>
            <a:off x="9269878" y="6379597"/>
            <a:ext cx="2414122" cy="369332"/>
          </a:xfrm>
          <a:prstGeom prst="rect">
            <a:avLst/>
          </a:prstGeom>
          <a:noFill/>
        </p:spPr>
        <p:txBody>
          <a:bodyPr wrap="none" rtlCol="0">
            <a:spAutoFit/>
          </a:bodyPr>
          <a:lstStyle/>
          <a:p>
            <a:pPr>
              <a:spcAft>
                <a:spcPts val="600"/>
              </a:spcAft>
            </a:pPr>
            <a:r>
              <a:rPr lang="en-US" dirty="0"/>
              <a:t>Shruti Krishna </a:t>
            </a:r>
            <a:r>
              <a:rPr lang="en-US" dirty="0" err="1"/>
              <a:t>Pagadala</a:t>
            </a:r>
            <a:endParaRPr lang="en-US"/>
          </a:p>
        </p:txBody>
      </p:sp>
    </p:spTree>
    <p:extLst>
      <p:ext uri="{BB962C8B-B14F-4D97-AF65-F5344CB8AC3E}">
        <p14:creationId xmlns:p14="http://schemas.microsoft.com/office/powerpoint/2010/main" val="5067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09EF80-9CA1-C625-9AF4-4EE2A5DC4E24}"/>
              </a:ext>
            </a:extLst>
          </p:cNvPr>
          <p:cNvSpPr>
            <a:spLocks noGrp="1"/>
          </p:cNvSpPr>
          <p:nvPr>
            <p:ph type="title"/>
          </p:nvPr>
        </p:nvSpPr>
        <p:spPr>
          <a:xfrm>
            <a:off x="1050879" y="609601"/>
            <a:ext cx="9810604" cy="1216024"/>
          </a:xfrm>
        </p:spPr>
        <p:txBody>
          <a:bodyPr>
            <a:normAutofit/>
          </a:bodyPr>
          <a:lstStyle/>
          <a:p>
            <a:r>
              <a:rPr lang="en-US" dirty="0"/>
              <a:t>INPUTS</a:t>
            </a:r>
          </a:p>
        </p:txBody>
      </p:sp>
      <p:graphicFrame>
        <p:nvGraphicFramePr>
          <p:cNvPr id="5" name="Content Placeholder 2">
            <a:extLst>
              <a:ext uri="{FF2B5EF4-FFF2-40B4-BE49-F238E27FC236}">
                <a16:creationId xmlns:a16="http://schemas.microsoft.com/office/drawing/2014/main" id="{824F0CBA-7B8A-677A-C807-E5BDD26316CC}"/>
              </a:ext>
            </a:extLst>
          </p:cNvPr>
          <p:cNvGraphicFramePr>
            <a:graphicFrameLocks noGrp="1"/>
          </p:cNvGraphicFramePr>
          <p:nvPr>
            <p:ph idx="1"/>
            <p:extLst>
              <p:ext uri="{D42A27DB-BD31-4B8C-83A1-F6EECF244321}">
                <p14:modId xmlns:p14="http://schemas.microsoft.com/office/powerpoint/2010/main" val="4070176817"/>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347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5CCE-C744-ECA5-69B2-7D17F9CA2916}"/>
              </a:ext>
            </a:extLst>
          </p:cNvPr>
          <p:cNvSpPr>
            <a:spLocks noGrp="1"/>
          </p:cNvSpPr>
          <p:nvPr>
            <p:ph type="title"/>
          </p:nvPr>
        </p:nvSpPr>
        <p:spPr/>
        <p:txBody>
          <a:bodyPr/>
          <a:lstStyle/>
          <a:p>
            <a:r>
              <a:rPr lang="en-US" dirty="0"/>
              <a:t>OUTPUT </a:t>
            </a:r>
          </a:p>
        </p:txBody>
      </p:sp>
      <p:sp>
        <p:nvSpPr>
          <p:cNvPr id="3" name="Content Placeholder 2">
            <a:extLst>
              <a:ext uri="{FF2B5EF4-FFF2-40B4-BE49-F238E27FC236}">
                <a16:creationId xmlns:a16="http://schemas.microsoft.com/office/drawing/2014/main" id="{0D83CE3E-604D-6B3A-6B77-BA386044F03D}"/>
              </a:ext>
            </a:extLst>
          </p:cNvPr>
          <p:cNvSpPr>
            <a:spLocks noGrp="1"/>
          </p:cNvSpPr>
          <p:nvPr>
            <p:ph idx="1"/>
          </p:nvPr>
        </p:nvSpPr>
        <p:spPr/>
        <p:txBody>
          <a:bodyPr/>
          <a:lstStyle/>
          <a:p>
            <a:r>
              <a:rPr lang="en-US" dirty="0"/>
              <a:t>The program takes the input after checking the parameters given by us , it gives two kinds of outputs-</a:t>
            </a:r>
          </a:p>
          <a:p>
            <a:pPr marL="457200" indent="-457200">
              <a:buFont typeface="+mj-lt"/>
              <a:buAutoNum type="arabicPeriod"/>
            </a:pPr>
            <a:r>
              <a:rPr lang="en-US" dirty="0"/>
              <a:t>“The rocket can escape the planet's gravitational pull”</a:t>
            </a:r>
          </a:p>
          <a:p>
            <a:pPr marL="457200" indent="-457200">
              <a:buFont typeface="+mj-lt"/>
              <a:buAutoNum type="arabicPeriod"/>
            </a:pPr>
            <a:r>
              <a:rPr lang="en-US" dirty="0"/>
              <a:t>The rocket cannot escape the planet's gravitational pull- and it also gives what the mass of the rocket should be and its thrust in-order to escape the planet</a:t>
            </a:r>
          </a:p>
        </p:txBody>
      </p:sp>
    </p:spTree>
    <p:extLst>
      <p:ext uri="{BB962C8B-B14F-4D97-AF65-F5344CB8AC3E}">
        <p14:creationId xmlns:p14="http://schemas.microsoft.com/office/powerpoint/2010/main" val="53601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33">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51" name="Ink 3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51" name="Ink 35">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52" name="Rectangle 37">
            <a:extLst>
              <a:ext uri="{FF2B5EF4-FFF2-40B4-BE49-F238E27FC236}">
                <a16:creationId xmlns:a16="http://schemas.microsoft.com/office/drawing/2014/main" id="{414FF491-9986-4B6F-A24A-ED30A05FE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9">
            <a:extLst>
              <a:ext uri="{FF2B5EF4-FFF2-40B4-BE49-F238E27FC236}">
                <a16:creationId xmlns:a16="http://schemas.microsoft.com/office/drawing/2014/main" id="{56BA7FB1-7171-4986-B7AF-C52E4D6C8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43788"/>
            <a:ext cx="12192000" cy="2514212"/>
          </a:xfrm>
          <a:custGeom>
            <a:avLst/>
            <a:gdLst>
              <a:gd name="connsiteX0" fmla="*/ 1459261 w 12192000"/>
              <a:gd name="connsiteY0" fmla="*/ 0 h 2514212"/>
              <a:gd name="connsiteX1" fmla="*/ 1491434 w 12192000"/>
              <a:gd name="connsiteY1" fmla="*/ 2081 h 2514212"/>
              <a:gd name="connsiteX2" fmla="*/ 1521133 w 12192000"/>
              <a:gd name="connsiteY2" fmla="*/ 12705 h 2514212"/>
              <a:gd name="connsiteX3" fmla="*/ 1520642 w 12192000"/>
              <a:gd name="connsiteY3" fmla="*/ 15718 h 2514212"/>
              <a:gd name="connsiteX4" fmla="*/ 1525346 w 12192000"/>
              <a:gd name="connsiteY4" fmla="*/ 17440 h 2514212"/>
              <a:gd name="connsiteX5" fmla="*/ 1529861 w 12192000"/>
              <a:gd name="connsiteY5" fmla="*/ 15828 h 2514212"/>
              <a:gd name="connsiteX6" fmla="*/ 1535486 w 12192000"/>
              <a:gd name="connsiteY6" fmla="*/ 17840 h 2514212"/>
              <a:gd name="connsiteX7" fmla="*/ 1550942 w 12192000"/>
              <a:gd name="connsiteY7" fmla="*/ 22528 h 2514212"/>
              <a:gd name="connsiteX8" fmla="*/ 1555648 w 12192000"/>
              <a:gd name="connsiteY8" fmla="*/ 29063 h 2514212"/>
              <a:gd name="connsiteX9" fmla="*/ 1616371 w 12192000"/>
              <a:gd name="connsiteY9" fmla="*/ 45923 h 2514212"/>
              <a:gd name="connsiteX10" fmla="*/ 1635562 w 12192000"/>
              <a:gd name="connsiteY10" fmla="*/ 43049 h 2514212"/>
              <a:gd name="connsiteX11" fmla="*/ 1656629 w 12192000"/>
              <a:gd name="connsiteY11" fmla="*/ 54632 h 2514212"/>
              <a:gd name="connsiteX12" fmla="*/ 1718980 w 12192000"/>
              <a:gd name="connsiteY12" fmla="*/ 62564 h 2514212"/>
              <a:gd name="connsiteX13" fmla="*/ 1787692 w 12192000"/>
              <a:gd name="connsiteY13" fmla="*/ 79092 h 2514212"/>
              <a:gd name="connsiteX14" fmla="*/ 1835852 w 12192000"/>
              <a:gd name="connsiteY14" fmla="*/ 95722 h 2514212"/>
              <a:gd name="connsiteX15" fmla="*/ 1968340 w 12192000"/>
              <a:gd name="connsiteY15" fmla="*/ 113275 h 2514212"/>
              <a:gd name="connsiteX16" fmla="*/ 2192095 w 12192000"/>
              <a:gd name="connsiteY16" fmla="*/ 132015 h 2514212"/>
              <a:gd name="connsiteX17" fmla="*/ 2238669 w 12192000"/>
              <a:gd name="connsiteY17" fmla="*/ 138299 h 2514212"/>
              <a:gd name="connsiteX18" fmla="*/ 2274486 w 12192000"/>
              <a:gd name="connsiteY18" fmla="*/ 152812 h 2514212"/>
              <a:gd name="connsiteX19" fmla="*/ 2279116 w 12192000"/>
              <a:gd name="connsiteY19" fmla="*/ 164122 h 2514212"/>
              <a:gd name="connsiteX20" fmla="*/ 2304056 w 12192000"/>
              <a:gd name="connsiteY20" fmla="*/ 169037 h 2514212"/>
              <a:gd name="connsiteX21" fmla="*/ 2309804 w 12192000"/>
              <a:gd name="connsiteY21" fmla="*/ 172251 h 2514212"/>
              <a:gd name="connsiteX22" fmla="*/ 2343670 w 12192000"/>
              <a:gd name="connsiteY22" fmla="*/ 188764 h 2514212"/>
              <a:gd name="connsiteX23" fmla="*/ 2437876 w 12192000"/>
              <a:gd name="connsiteY23" fmla="*/ 176721 h 2514212"/>
              <a:gd name="connsiteX24" fmla="*/ 2506102 w 12192000"/>
              <a:gd name="connsiteY24" fmla="*/ 177268 h 2514212"/>
              <a:gd name="connsiteX25" fmla="*/ 2510860 w 12192000"/>
              <a:gd name="connsiteY25" fmla="*/ 180499 h 2514212"/>
              <a:gd name="connsiteX26" fmla="*/ 2513728 w 12192000"/>
              <a:gd name="connsiteY26" fmla="*/ 188092 h 2514212"/>
              <a:gd name="connsiteX27" fmla="*/ 2525381 w 12192000"/>
              <a:gd name="connsiteY27" fmla="*/ 191769 h 2514212"/>
              <a:gd name="connsiteX28" fmla="*/ 2535756 w 12192000"/>
              <a:gd name="connsiteY28" fmla="*/ 200817 h 2514212"/>
              <a:gd name="connsiteX29" fmla="*/ 2948811 w 12192000"/>
              <a:gd name="connsiteY29" fmla="*/ 262955 h 2514212"/>
              <a:gd name="connsiteX30" fmla="*/ 3142095 w 12192000"/>
              <a:gd name="connsiteY30" fmla="*/ 233204 h 2514212"/>
              <a:gd name="connsiteX31" fmla="*/ 3218414 w 12192000"/>
              <a:gd name="connsiteY31" fmla="*/ 232839 h 2514212"/>
              <a:gd name="connsiteX32" fmla="*/ 3227972 w 12192000"/>
              <a:gd name="connsiteY32" fmla="*/ 240653 h 2514212"/>
              <a:gd name="connsiteX33" fmla="*/ 3339346 w 12192000"/>
              <a:gd name="connsiteY33" fmla="*/ 209458 h 2514212"/>
              <a:gd name="connsiteX34" fmla="*/ 3490713 w 12192000"/>
              <a:gd name="connsiteY34" fmla="*/ 226208 h 2514212"/>
              <a:gd name="connsiteX35" fmla="*/ 3603103 w 12192000"/>
              <a:gd name="connsiteY35" fmla="*/ 248853 h 2514212"/>
              <a:gd name="connsiteX36" fmla="*/ 3666905 w 12192000"/>
              <a:gd name="connsiteY36" fmla="*/ 257229 h 2514212"/>
              <a:gd name="connsiteX37" fmla="*/ 3712467 w 12192000"/>
              <a:gd name="connsiteY37" fmla="*/ 268120 h 2514212"/>
              <a:gd name="connsiteX38" fmla="*/ 3833104 w 12192000"/>
              <a:gd name="connsiteY38" fmla="*/ 270033 h 2514212"/>
              <a:gd name="connsiteX39" fmla="*/ 4035021 w 12192000"/>
              <a:gd name="connsiteY39" fmla="*/ 262422 h 2514212"/>
              <a:gd name="connsiteX40" fmla="*/ 4179149 w 12192000"/>
              <a:gd name="connsiteY40" fmla="*/ 301076 h 2514212"/>
              <a:gd name="connsiteX41" fmla="*/ 4260839 w 12192000"/>
              <a:gd name="connsiteY41" fmla="*/ 278054 h 2514212"/>
              <a:gd name="connsiteX42" fmla="*/ 4351813 w 12192000"/>
              <a:gd name="connsiteY42" fmla="*/ 290531 h 2514212"/>
              <a:gd name="connsiteX43" fmla="*/ 4711075 w 12192000"/>
              <a:gd name="connsiteY43" fmla="*/ 274182 h 2514212"/>
              <a:gd name="connsiteX44" fmla="*/ 4942986 w 12192000"/>
              <a:gd name="connsiteY44" fmla="*/ 256714 h 2514212"/>
              <a:gd name="connsiteX45" fmla="*/ 4975093 w 12192000"/>
              <a:gd name="connsiteY45" fmla="*/ 251303 h 2514212"/>
              <a:gd name="connsiteX46" fmla="*/ 4975507 w 12192000"/>
              <a:gd name="connsiteY46" fmla="*/ 248286 h 2514212"/>
              <a:gd name="connsiteX47" fmla="*/ 4980605 w 12192000"/>
              <a:gd name="connsiteY47" fmla="*/ 247390 h 2514212"/>
              <a:gd name="connsiteX48" fmla="*/ 4984527 w 12192000"/>
              <a:gd name="connsiteY48" fmla="*/ 249713 h 2514212"/>
              <a:gd name="connsiteX49" fmla="*/ 4990610 w 12192000"/>
              <a:gd name="connsiteY49" fmla="*/ 248688 h 2514212"/>
              <a:gd name="connsiteX50" fmla="*/ 5007068 w 12192000"/>
              <a:gd name="connsiteY50" fmla="*/ 246693 h 2514212"/>
              <a:gd name="connsiteX51" fmla="*/ 5013592 w 12192000"/>
              <a:gd name="connsiteY51" fmla="*/ 241106 h 2514212"/>
              <a:gd name="connsiteX52" fmla="*/ 5095653 w 12192000"/>
              <a:gd name="connsiteY52" fmla="*/ 240789 h 2514212"/>
              <a:gd name="connsiteX53" fmla="*/ 5119627 w 12192000"/>
              <a:gd name="connsiteY53" fmla="*/ 233005 h 2514212"/>
              <a:gd name="connsiteX54" fmla="*/ 5182769 w 12192000"/>
              <a:gd name="connsiteY54" fmla="*/ 235660 h 2514212"/>
              <a:gd name="connsiteX55" fmla="*/ 5254661 w 12192000"/>
              <a:gd name="connsiteY55" fmla="*/ 230996 h 2514212"/>
              <a:gd name="connsiteX56" fmla="*/ 5306546 w 12192000"/>
              <a:gd name="connsiteY56" fmla="*/ 222807 h 2514212"/>
              <a:gd name="connsiteX57" fmla="*/ 5440923 w 12192000"/>
              <a:gd name="connsiteY57" fmla="*/ 227771 h 2514212"/>
              <a:gd name="connsiteX58" fmla="*/ 5664636 w 12192000"/>
              <a:gd name="connsiteY58" fmla="*/ 246788 h 2514212"/>
              <a:gd name="connsiteX59" fmla="*/ 5711906 w 12192000"/>
              <a:gd name="connsiteY59" fmla="*/ 248422 h 2514212"/>
              <a:gd name="connsiteX60" fmla="*/ 5758995 w 12192000"/>
              <a:gd name="connsiteY60" fmla="*/ 229984 h 2514212"/>
              <a:gd name="connsiteX61" fmla="*/ 5784768 w 12192000"/>
              <a:gd name="connsiteY61" fmla="*/ 229347 h 2514212"/>
              <a:gd name="connsiteX62" fmla="*/ 5791325 w 12192000"/>
              <a:gd name="connsiteY62" fmla="*/ 227173 h 2514212"/>
              <a:gd name="connsiteX63" fmla="*/ 5829240 w 12192000"/>
              <a:gd name="connsiteY63" fmla="*/ 216714 h 2514212"/>
              <a:gd name="connsiteX64" fmla="*/ 5917520 w 12192000"/>
              <a:gd name="connsiteY64" fmla="*/ 244155 h 2514212"/>
              <a:gd name="connsiteX65" fmla="*/ 5984201 w 12192000"/>
              <a:gd name="connsiteY65" fmla="*/ 254991 h 2514212"/>
              <a:gd name="connsiteX66" fmla="*/ 5989796 w 12192000"/>
              <a:gd name="connsiteY66" fmla="*/ 252634 h 2514212"/>
              <a:gd name="connsiteX67" fmla="*/ 5994845 w 12192000"/>
              <a:gd name="connsiteY67" fmla="*/ 245709 h 2514212"/>
              <a:gd name="connsiteX68" fmla="*/ 6007294 w 12192000"/>
              <a:gd name="connsiteY68" fmla="*/ 244068 h 2514212"/>
              <a:gd name="connsiteX69" fmla="*/ 6020093 w 12192000"/>
              <a:gd name="connsiteY69" fmla="*/ 236972 h 2514212"/>
              <a:gd name="connsiteX70" fmla="*/ 6417817 w 12192000"/>
              <a:gd name="connsiteY70" fmla="*/ 273587 h 2514212"/>
              <a:gd name="connsiteX71" fmla="*/ 6497893 w 12192000"/>
              <a:gd name="connsiteY71" fmla="*/ 308483 h 2514212"/>
              <a:gd name="connsiteX72" fmla="*/ 6620868 w 12192000"/>
              <a:gd name="connsiteY72" fmla="*/ 306436 h 2514212"/>
              <a:gd name="connsiteX73" fmla="*/ 6695168 w 12192000"/>
              <a:gd name="connsiteY73" fmla="*/ 319510 h 2514212"/>
              <a:gd name="connsiteX74" fmla="*/ 6706805 w 12192000"/>
              <a:gd name="connsiteY74" fmla="*/ 313484 h 2514212"/>
              <a:gd name="connsiteX75" fmla="*/ 6806152 w 12192000"/>
              <a:gd name="connsiteY75" fmla="*/ 362459 h 2514212"/>
              <a:gd name="connsiteX76" fmla="*/ 6958694 w 12192000"/>
              <a:gd name="connsiteY76" fmla="*/ 371353 h 2514212"/>
              <a:gd name="connsiteX77" fmla="*/ 7074987 w 12192000"/>
              <a:gd name="connsiteY77" fmla="*/ 368002 h 2514212"/>
              <a:gd name="connsiteX78" fmla="*/ 7139676 w 12192000"/>
              <a:gd name="connsiteY78" fmla="*/ 370468 h 2514212"/>
              <a:gd name="connsiteX79" fmla="*/ 7187325 w 12192000"/>
              <a:gd name="connsiteY79" fmla="*/ 367442 h 2514212"/>
              <a:gd name="connsiteX80" fmla="*/ 7305513 w 12192000"/>
              <a:gd name="connsiteY80" fmla="*/ 385677 h 2514212"/>
              <a:gd name="connsiteX81" fmla="*/ 7500124 w 12192000"/>
              <a:gd name="connsiteY81" fmla="*/ 426748 h 2514212"/>
              <a:gd name="connsiteX82" fmla="*/ 7724929 w 12192000"/>
              <a:gd name="connsiteY82" fmla="*/ 449138 h 2514212"/>
              <a:gd name="connsiteX83" fmla="*/ 7817327 w 12192000"/>
              <a:gd name="connsiteY83" fmla="*/ 452132 h 2514212"/>
              <a:gd name="connsiteX84" fmla="*/ 8259366 w 12192000"/>
              <a:gd name="connsiteY84" fmla="*/ 488306 h 2514212"/>
              <a:gd name="connsiteX85" fmla="*/ 8361715 w 12192000"/>
              <a:gd name="connsiteY85" fmla="*/ 515290 h 2514212"/>
              <a:gd name="connsiteX86" fmla="*/ 8569919 w 12192000"/>
              <a:gd name="connsiteY86" fmla="*/ 614538 h 2514212"/>
              <a:gd name="connsiteX87" fmla="*/ 8831835 w 12192000"/>
              <a:gd name="connsiteY87" fmla="*/ 648283 h 2514212"/>
              <a:gd name="connsiteX88" fmla="*/ 8849122 w 12192000"/>
              <a:gd name="connsiteY88" fmla="*/ 666729 h 2514212"/>
              <a:gd name="connsiteX89" fmla="*/ 8853801 w 12192000"/>
              <a:gd name="connsiteY89" fmla="*/ 669241 h 2514212"/>
              <a:gd name="connsiteX90" fmla="*/ 8855454 w 12192000"/>
              <a:gd name="connsiteY90" fmla="*/ 668299 h 2514212"/>
              <a:gd name="connsiteX91" fmla="*/ 8880205 w 12192000"/>
              <a:gd name="connsiteY91" fmla="*/ 665589 h 2514212"/>
              <a:gd name="connsiteX92" fmla="*/ 8935919 w 12192000"/>
              <a:gd name="connsiteY92" fmla="*/ 639843 h 2514212"/>
              <a:gd name="connsiteX93" fmla="*/ 9003753 w 12192000"/>
              <a:gd name="connsiteY93" fmla="*/ 607399 h 2514212"/>
              <a:gd name="connsiteX94" fmla="*/ 9054440 w 12192000"/>
              <a:gd name="connsiteY94" fmla="*/ 601719 h 2514212"/>
              <a:gd name="connsiteX95" fmla="*/ 9176644 w 12192000"/>
              <a:gd name="connsiteY95" fmla="*/ 571798 h 2514212"/>
              <a:gd name="connsiteX96" fmla="*/ 9255771 w 12192000"/>
              <a:gd name="connsiteY96" fmla="*/ 558155 h 2514212"/>
              <a:gd name="connsiteX97" fmla="*/ 9257975 w 12192000"/>
              <a:gd name="connsiteY97" fmla="*/ 557458 h 2514212"/>
              <a:gd name="connsiteX98" fmla="*/ 9274418 w 12192000"/>
              <a:gd name="connsiteY98" fmla="*/ 561900 h 2514212"/>
              <a:gd name="connsiteX99" fmla="*/ 9273680 w 12192000"/>
              <a:gd name="connsiteY99" fmla="*/ 569656 h 2514212"/>
              <a:gd name="connsiteX100" fmla="*/ 9287890 w 12192000"/>
              <a:gd name="connsiteY100" fmla="*/ 575751 h 2514212"/>
              <a:gd name="connsiteX101" fmla="*/ 9316722 w 12192000"/>
              <a:gd name="connsiteY101" fmla="*/ 573716 h 2514212"/>
              <a:gd name="connsiteX102" fmla="*/ 9327259 w 12192000"/>
              <a:gd name="connsiteY102" fmla="*/ 577444 h 2514212"/>
              <a:gd name="connsiteX103" fmla="*/ 9331251 w 12192000"/>
              <a:gd name="connsiteY103" fmla="*/ 577179 h 2514212"/>
              <a:gd name="connsiteX104" fmla="*/ 9340659 w 12192000"/>
              <a:gd name="connsiteY104" fmla="*/ 577500 h 2514212"/>
              <a:gd name="connsiteX105" fmla="*/ 9339631 w 12192000"/>
              <a:gd name="connsiteY105" fmla="*/ 572598 h 2514212"/>
              <a:gd name="connsiteX106" fmla="*/ 9351207 w 12192000"/>
              <a:gd name="connsiteY106" fmla="*/ 563785 h 2514212"/>
              <a:gd name="connsiteX107" fmla="*/ 9405150 w 12192000"/>
              <a:gd name="connsiteY107" fmla="*/ 568142 h 2514212"/>
              <a:gd name="connsiteX108" fmla="*/ 9407882 w 12192000"/>
              <a:gd name="connsiteY108" fmla="*/ 573714 h 2514212"/>
              <a:gd name="connsiteX109" fmla="*/ 9414653 w 12192000"/>
              <a:gd name="connsiteY109" fmla="*/ 574802 h 2514212"/>
              <a:gd name="connsiteX110" fmla="*/ 9419975 w 12192000"/>
              <a:gd name="connsiteY110" fmla="*/ 569856 h 2514212"/>
              <a:gd name="connsiteX111" fmla="*/ 9511372 w 12192000"/>
              <a:gd name="connsiteY111" fmla="*/ 560464 h 2514212"/>
              <a:gd name="connsiteX112" fmla="*/ 9633425 w 12192000"/>
              <a:gd name="connsiteY112" fmla="*/ 556826 h 2514212"/>
              <a:gd name="connsiteX113" fmla="*/ 9719959 w 12192000"/>
              <a:gd name="connsiteY113" fmla="*/ 582657 h 2514212"/>
              <a:gd name="connsiteX114" fmla="*/ 9728174 w 12192000"/>
              <a:gd name="connsiteY114" fmla="*/ 578001 h 2514212"/>
              <a:gd name="connsiteX115" fmla="*/ 9789050 w 12192000"/>
              <a:gd name="connsiteY115" fmla="*/ 581939 h 2514212"/>
              <a:gd name="connsiteX116" fmla="*/ 9999097 w 12192000"/>
              <a:gd name="connsiteY116" fmla="*/ 630056 h 2514212"/>
              <a:gd name="connsiteX117" fmla="*/ 10118147 w 12192000"/>
              <a:gd name="connsiteY117" fmla="*/ 636802 h 2514212"/>
              <a:gd name="connsiteX118" fmla="*/ 10160919 w 12192000"/>
              <a:gd name="connsiteY118" fmla="*/ 633662 h 2514212"/>
              <a:gd name="connsiteX119" fmla="*/ 10232545 w 12192000"/>
              <a:gd name="connsiteY119" fmla="*/ 628744 h 2514212"/>
              <a:gd name="connsiteX120" fmla="*/ 10287354 w 12192000"/>
              <a:gd name="connsiteY120" fmla="*/ 611436 h 2514212"/>
              <a:gd name="connsiteX121" fmla="*/ 10346741 w 12192000"/>
              <a:gd name="connsiteY121" fmla="*/ 612725 h 2514212"/>
              <a:gd name="connsiteX122" fmla="*/ 10358891 w 12192000"/>
              <a:gd name="connsiteY122" fmla="*/ 630654 h 2514212"/>
              <a:gd name="connsiteX123" fmla="*/ 10422952 w 12192000"/>
              <a:gd name="connsiteY123" fmla="*/ 626310 h 2514212"/>
              <a:gd name="connsiteX124" fmla="*/ 10520312 w 12192000"/>
              <a:gd name="connsiteY124" fmla="*/ 617790 h 2514212"/>
              <a:gd name="connsiteX125" fmla="*/ 10576039 w 12192000"/>
              <a:gd name="connsiteY125" fmla="*/ 617427 h 2514212"/>
              <a:gd name="connsiteX126" fmla="*/ 10728718 w 12192000"/>
              <a:gd name="connsiteY126" fmla="*/ 611492 h 2514212"/>
              <a:gd name="connsiteX127" fmla="*/ 10881994 w 12192000"/>
              <a:gd name="connsiteY127" fmla="*/ 601780 h 2514212"/>
              <a:gd name="connsiteX128" fmla="*/ 10974772 w 12192000"/>
              <a:gd name="connsiteY128" fmla="*/ 574756 h 2514212"/>
              <a:gd name="connsiteX129" fmla="*/ 11100552 w 12192000"/>
              <a:gd name="connsiteY129" fmla="*/ 569069 h 2514212"/>
              <a:gd name="connsiteX130" fmla="*/ 11121894 w 12192000"/>
              <a:gd name="connsiteY130" fmla="*/ 565000 h 2514212"/>
              <a:gd name="connsiteX131" fmla="*/ 11150643 w 12192000"/>
              <a:gd name="connsiteY131" fmla="*/ 569233 h 2514212"/>
              <a:gd name="connsiteX132" fmla="*/ 11265796 w 12192000"/>
              <a:gd name="connsiteY132" fmla="*/ 587175 h 2514212"/>
              <a:gd name="connsiteX133" fmla="*/ 11355726 w 12192000"/>
              <a:gd name="connsiteY133" fmla="*/ 610122 h 2514212"/>
              <a:gd name="connsiteX134" fmla="*/ 11470658 w 12192000"/>
              <a:gd name="connsiteY134" fmla="*/ 601703 h 2514212"/>
              <a:gd name="connsiteX135" fmla="*/ 11539778 w 12192000"/>
              <a:gd name="connsiteY135" fmla="*/ 608939 h 2514212"/>
              <a:gd name="connsiteX136" fmla="*/ 11651535 w 12192000"/>
              <a:gd name="connsiteY136" fmla="*/ 639663 h 2514212"/>
              <a:gd name="connsiteX137" fmla="*/ 11802020 w 12192000"/>
              <a:gd name="connsiteY137" fmla="*/ 638398 h 2514212"/>
              <a:gd name="connsiteX138" fmla="*/ 11834825 w 12192000"/>
              <a:gd name="connsiteY138" fmla="*/ 613125 h 2514212"/>
              <a:gd name="connsiteX139" fmla="*/ 11877449 w 12192000"/>
              <a:gd name="connsiteY139" fmla="*/ 598790 h 2514212"/>
              <a:gd name="connsiteX140" fmla="*/ 11892393 w 12192000"/>
              <a:gd name="connsiteY140" fmla="*/ 636939 h 2514212"/>
              <a:gd name="connsiteX141" fmla="*/ 12020094 w 12192000"/>
              <a:gd name="connsiteY141" fmla="*/ 670415 h 2514212"/>
              <a:gd name="connsiteX142" fmla="*/ 12084199 w 12192000"/>
              <a:gd name="connsiteY142" fmla="*/ 682904 h 2514212"/>
              <a:gd name="connsiteX143" fmla="*/ 12184719 w 12192000"/>
              <a:gd name="connsiteY143" fmla="*/ 693779 h 2514212"/>
              <a:gd name="connsiteX144" fmla="*/ 12192000 w 12192000"/>
              <a:gd name="connsiteY144" fmla="*/ 698582 h 2514212"/>
              <a:gd name="connsiteX145" fmla="*/ 12192000 w 12192000"/>
              <a:gd name="connsiteY145" fmla="*/ 2514212 h 2514212"/>
              <a:gd name="connsiteX146" fmla="*/ 0 w 12192000"/>
              <a:gd name="connsiteY146" fmla="*/ 2514212 h 2514212"/>
              <a:gd name="connsiteX147" fmla="*/ 0 w 12192000"/>
              <a:gd name="connsiteY147" fmla="*/ 389701 h 2514212"/>
              <a:gd name="connsiteX148" fmla="*/ 2342 w 12192000"/>
              <a:gd name="connsiteY148" fmla="*/ 390690 h 2514212"/>
              <a:gd name="connsiteX149" fmla="*/ 52832 w 12192000"/>
              <a:gd name="connsiteY149" fmla="*/ 414585 h 2514212"/>
              <a:gd name="connsiteX150" fmla="*/ 181833 w 12192000"/>
              <a:gd name="connsiteY150" fmla="*/ 426282 h 2514212"/>
              <a:gd name="connsiteX151" fmla="*/ 232344 w 12192000"/>
              <a:gd name="connsiteY151" fmla="*/ 412403 h 2514212"/>
              <a:gd name="connsiteX152" fmla="*/ 328963 w 12192000"/>
              <a:gd name="connsiteY152" fmla="*/ 389204 h 2514212"/>
              <a:gd name="connsiteX153" fmla="*/ 407676 w 12192000"/>
              <a:gd name="connsiteY153" fmla="*/ 335549 h 2514212"/>
              <a:gd name="connsiteX154" fmla="*/ 501221 w 12192000"/>
              <a:gd name="connsiteY154" fmla="*/ 296456 h 2514212"/>
              <a:gd name="connsiteX155" fmla="*/ 513422 w 12192000"/>
              <a:gd name="connsiteY155" fmla="*/ 299142 h 2514212"/>
              <a:gd name="connsiteX156" fmla="*/ 566181 w 12192000"/>
              <a:gd name="connsiteY156" fmla="*/ 274985 h 2514212"/>
              <a:gd name="connsiteX157" fmla="*/ 715501 w 12192000"/>
              <a:gd name="connsiteY157" fmla="*/ 208814 h 2514212"/>
              <a:gd name="connsiteX158" fmla="*/ 818524 w 12192000"/>
              <a:gd name="connsiteY158" fmla="*/ 105901 h 2514212"/>
              <a:gd name="connsiteX159" fmla="*/ 861377 w 12192000"/>
              <a:gd name="connsiteY159" fmla="*/ 95700 h 2514212"/>
              <a:gd name="connsiteX160" fmla="*/ 932809 w 12192000"/>
              <a:gd name="connsiteY160" fmla="*/ 78226 h 2514212"/>
              <a:gd name="connsiteX161" fmla="*/ 947517 w 12192000"/>
              <a:gd name="connsiteY161" fmla="*/ 83246 h 2514212"/>
              <a:gd name="connsiteX162" fmla="*/ 953836 w 12192000"/>
              <a:gd name="connsiteY162" fmla="*/ 81618 h 2514212"/>
              <a:gd name="connsiteX163" fmla="*/ 954499 w 12192000"/>
              <a:gd name="connsiteY163" fmla="*/ 81950 h 2514212"/>
              <a:gd name="connsiteX164" fmla="*/ 955824 w 12192000"/>
              <a:gd name="connsiteY164" fmla="*/ 81107 h 2514212"/>
              <a:gd name="connsiteX165" fmla="*/ 969830 w 12192000"/>
              <a:gd name="connsiteY165" fmla="*/ 77500 h 2514212"/>
              <a:gd name="connsiteX166" fmla="*/ 1000732 w 12192000"/>
              <a:gd name="connsiteY166" fmla="*/ 80378 h 2514212"/>
              <a:gd name="connsiteX167" fmla="*/ 1019324 w 12192000"/>
              <a:gd name="connsiteY167" fmla="*/ 78903 h 2514212"/>
              <a:gd name="connsiteX168" fmla="*/ 1037274 w 12192000"/>
              <a:gd name="connsiteY168" fmla="*/ 62267 h 2514212"/>
              <a:gd name="connsiteX169" fmla="*/ 1049971 w 12192000"/>
              <a:gd name="connsiteY169" fmla="*/ 60424 h 2514212"/>
              <a:gd name="connsiteX170" fmla="*/ 1052480 w 12192000"/>
              <a:gd name="connsiteY170" fmla="*/ 58135 h 2514212"/>
              <a:gd name="connsiteX171" fmla="*/ 1059690 w 12192000"/>
              <a:gd name="connsiteY171" fmla="*/ 53641 h 2514212"/>
              <a:gd name="connsiteX172" fmla="*/ 1052220 w 12192000"/>
              <a:gd name="connsiteY172" fmla="*/ 49522 h 2514212"/>
              <a:gd name="connsiteX173" fmla="*/ 1138039 w 12192000"/>
              <a:gd name="connsiteY173" fmla="*/ 30872 h 2514212"/>
              <a:gd name="connsiteX174" fmla="*/ 1210926 w 12192000"/>
              <a:gd name="connsiteY174" fmla="*/ 14979 h 2514212"/>
              <a:gd name="connsiteX175" fmla="*/ 1336068 w 12192000"/>
              <a:gd name="connsiteY175" fmla="*/ 38186 h 2514212"/>
              <a:gd name="connsiteX176" fmla="*/ 1459261 w 12192000"/>
              <a:gd name="connsiteY176" fmla="*/ 0 h 251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2192000" h="2514212">
                <a:moveTo>
                  <a:pt x="1459261" y="0"/>
                </a:moveTo>
                <a:lnTo>
                  <a:pt x="1491434" y="2081"/>
                </a:lnTo>
                <a:lnTo>
                  <a:pt x="1521133" y="12705"/>
                </a:lnTo>
                <a:lnTo>
                  <a:pt x="1520642" y="15718"/>
                </a:lnTo>
                <a:cubicBezTo>
                  <a:pt x="1521159" y="17756"/>
                  <a:pt x="1522793" y="18045"/>
                  <a:pt x="1525346" y="17440"/>
                </a:cubicBezTo>
                <a:lnTo>
                  <a:pt x="1529861" y="15828"/>
                </a:lnTo>
                <a:lnTo>
                  <a:pt x="1535486" y="17840"/>
                </a:lnTo>
                <a:lnTo>
                  <a:pt x="1550942" y="22528"/>
                </a:lnTo>
                <a:lnTo>
                  <a:pt x="1555648" y="29063"/>
                </a:lnTo>
                <a:cubicBezTo>
                  <a:pt x="1570161" y="39789"/>
                  <a:pt x="1606342" y="30263"/>
                  <a:pt x="1616371" y="45923"/>
                </a:cubicBezTo>
                <a:lnTo>
                  <a:pt x="1635562" y="43049"/>
                </a:lnTo>
                <a:lnTo>
                  <a:pt x="1656629" y="54632"/>
                </a:lnTo>
                <a:cubicBezTo>
                  <a:pt x="1676136" y="64313"/>
                  <a:pt x="1696495" y="70493"/>
                  <a:pt x="1718980" y="62564"/>
                </a:cubicBezTo>
                <a:cubicBezTo>
                  <a:pt x="1710198" y="83271"/>
                  <a:pt x="1773513" y="59959"/>
                  <a:pt x="1787692" y="79092"/>
                </a:cubicBezTo>
                <a:cubicBezTo>
                  <a:pt x="1796330" y="94761"/>
                  <a:pt x="1817555" y="91338"/>
                  <a:pt x="1835852" y="95722"/>
                </a:cubicBezTo>
                <a:cubicBezTo>
                  <a:pt x="1852612" y="110991"/>
                  <a:pt x="1940167" y="118287"/>
                  <a:pt x="1968340" y="113275"/>
                </a:cubicBezTo>
                <a:cubicBezTo>
                  <a:pt x="2044795" y="89517"/>
                  <a:pt x="2130455" y="149318"/>
                  <a:pt x="2192095" y="132015"/>
                </a:cubicBezTo>
                <a:cubicBezTo>
                  <a:pt x="2209619" y="131991"/>
                  <a:pt x="2224887" y="134397"/>
                  <a:pt x="2238669" y="138299"/>
                </a:cubicBezTo>
                <a:lnTo>
                  <a:pt x="2274486" y="152812"/>
                </a:lnTo>
                <a:lnTo>
                  <a:pt x="2279116" y="164122"/>
                </a:lnTo>
                <a:lnTo>
                  <a:pt x="2304056" y="169037"/>
                </a:lnTo>
                <a:lnTo>
                  <a:pt x="2309804" y="172251"/>
                </a:lnTo>
                <a:cubicBezTo>
                  <a:pt x="2320767" y="178426"/>
                  <a:pt x="2331795" y="184241"/>
                  <a:pt x="2343670" y="188764"/>
                </a:cubicBezTo>
                <a:cubicBezTo>
                  <a:pt x="2358600" y="143359"/>
                  <a:pt x="2447137" y="219755"/>
                  <a:pt x="2437876" y="176721"/>
                </a:cubicBezTo>
                <a:cubicBezTo>
                  <a:pt x="2488758" y="189440"/>
                  <a:pt x="2486507" y="167076"/>
                  <a:pt x="2506102" y="177268"/>
                </a:cubicBezTo>
                <a:lnTo>
                  <a:pt x="2510860" y="180499"/>
                </a:lnTo>
                <a:lnTo>
                  <a:pt x="2513728" y="188092"/>
                </a:lnTo>
                <a:lnTo>
                  <a:pt x="2525381" y="191769"/>
                </a:lnTo>
                <a:lnTo>
                  <a:pt x="2535756" y="200817"/>
                </a:lnTo>
                <a:cubicBezTo>
                  <a:pt x="2663692" y="197936"/>
                  <a:pt x="2829776" y="289543"/>
                  <a:pt x="2948811" y="262955"/>
                </a:cubicBezTo>
                <a:lnTo>
                  <a:pt x="3142095" y="233204"/>
                </a:lnTo>
                <a:cubicBezTo>
                  <a:pt x="3162523" y="219589"/>
                  <a:pt x="3196692" y="219425"/>
                  <a:pt x="3218414" y="232839"/>
                </a:cubicBezTo>
                <a:cubicBezTo>
                  <a:pt x="3222150" y="235147"/>
                  <a:pt x="3225368" y="237779"/>
                  <a:pt x="3227972" y="240653"/>
                </a:cubicBezTo>
                <a:cubicBezTo>
                  <a:pt x="3288384" y="208452"/>
                  <a:pt x="3307998" y="233039"/>
                  <a:pt x="3339346" y="209458"/>
                </a:cubicBezTo>
                <a:cubicBezTo>
                  <a:pt x="3414952" y="210507"/>
                  <a:pt x="3462028" y="246676"/>
                  <a:pt x="3490713" y="226208"/>
                </a:cubicBezTo>
                <a:cubicBezTo>
                  <a:pt x="3526630" y="233822"/>
                  <a:pt x="3565798" y="269898"/>
                  <a:pt x="3603103" y="248853"/>
                </a:cubicBezTo>
                <a:cubicBezTo>
                  <a:pt x="3598754" y="270476"/>
                  <a:pt x="3651119" y="239864"/>
                  <a:pt x="3666905" y="257229"/>
                </a:cubicBezTo>
                <a:cubicBezTo>
                  <a:pt x="3677191" y="271798"/>
                  <a:pt x="3695481" y="265906"/>
                  <a:pt x="3712467" y="268120"/>
                </a:cubicBezTo>
                <a:cubicBezTo>
                  <a:pt x="3729902" y="281336"/>
                  <a:pt x="3808905" y="278322"/>
                  <a:pt x="3833104" y="270033"/>
                </a:cubicBezTo>
                <a:cubicBezTo>
                  <a:pt x="3897067" y="237437"/>
                  <a:pt x="3983140" y="286861"/>
                  <a:pt x="4035021" y="262422"/>
                </a:cubicBezTo>
                <a:cubicBezTo>
                  <a:pt x="4097282" y="254109"/>
                  <a:pt x="4133929" y="288654"/>
                  <a:pt x="4179149" y="301076"/>
                </a:cubicBezTo>
                <a:cubicBezTo>
                  <a:pt x="4184845" y="254173"/>
                  <a:pt x="4276235" y="319760"/>
                  <a:pt x="4260839" y="278054"/>
                </a:cubicBezTo>
                <a:cubicBezTo>
                  <a:pt x="4323937" y="286956"/>
                  <a:pt x="4292725" y="244922"/>
                  <a:pt x="4351813" y="290531"/>
                </a:cubicBezTo>
                <a:cubicBezTo>
                  <a:pt x="4464997" y="272658"/>
                  <a:pt x="4609749" y="314584"/>
                  <a:pt x="4711075" y="274182"/>
                </a:cubicBezTo>
                <a:lnTo>
                  <a:pt x="4942986" y="256714"/>
                </a:lnTo>
                <a:lnTo>
                  <a:pt x="4975093" y="251303"/>
                </a:lnTo>
                <a:cubicBezTo>
                  <a:pt x="4975232" y="250297"/>
                  <a:pt x="4975369" y="249291"/>
                  <a:pt x="4975507" y="248286"/>
                </a:cubicBezTo>
                <a:cubicBezTo>
                  <a:pt x="4976618" y="246385"/>
                  <a:pt x="4978295" y="246375"/>
                  <a:pt x="4980605" y="247390"/>
                </a:cubicBezTo>
                <a:lnTo>
                  <a:pt x="4984527" y="249713"/>
                </a:lnTo>
                <a:lnTo>
                  <a:pt x="4990610" y="248688"/>
                </a:lnTo>
                <a:lnTo>
                  <a:pt x="5007068" y="246693"/>
                </a:lnTo>
                <a:lnTo>
                  <a:pt x="5013592" y="241106"/>
                </a:lnTo>
                <a:lnTo>
                  <a:pt x="5095653" y="240789"/>
                </a:lnTo>
                <a:lnTo>
                  <a:pt x="5119627" y="233005"/>
                </a:lnTo>
                <a:cubicBezTo>
                  <a:pt x="5141514" y="226816"/>
                  <a:pt x="5163197" y="224182"/>
                  <a:pt x="5182769" y="235660"/>
                </a:cubicBezTo>
                <a:cubicBezTo>
                  <a:pt x="5180344" y="214008"/>
                  <a:pt x="5235166" y="247288"/>
                  <a:pt x="5254661" y="230996"/>
                </a:cubicBezTo>
                <a:cubicBezTo>
                  <a:pt x="5267728" y="217158"/>
                  <a:pt x="5287406" y="224033"/>
                  <a:pt x="5306546" y="222807"/>
                </a:cubicBezTo>
                <a:cubicBezTo>
                  <a:pt x="5327410" y="210713"/>
                  <a:pt x="5414938" y="218190"/>
                  <a:pt x="5440923" y="227771"/>
                </a:cubicBezTo>
                <a:cubicBezTo>
                  <a:pt x="5508426" y="263677"/>
                  <a:pt x="5609664" y="219644"/>
                  <a:pt x="5664636" y="246788"/>
                </a:cubicBezTo>
                <a:cubicBezTo>
                  <a:pt x="5681713" y="249730"/>
                  <a:pt x="5697311" y="249929"/>
                  <a:pt x="5711906" y="248422"/>
                </a:cubicBezTo>
                <a:lnTo>
                  <a:pt x="5758995" y="229984"/>
                </a:lnTo>
                <a:lnTo>
                  <a:pt x="5784768" y="229347"/>
                </a:lnTo>
                <a:lnTo>
                  <a:pt x="5791325" y="227173"/>
                </a:lnTo>
                <a:cubicBezTo>
                  <a:pt x="5803843" y="222978"/>
                  <a:pt x="5816320" y="219147"/>
                  <a:pt x="5829240" y="216714"/>
                </a:cubicBezTo>
                <a:cubicBezTo>
                  <a:pt x="5830337" y="263473"/>
                  <a:pt x="5939302" y="203742"/>
                  <a:pt x="5917520" y="244155"/>
                </a:cubicBezTo>
                <a:cubicBezTo>
                  <a:pt x="5970898" y="240235"/>
                  <a:pt x="5962075" y="261662"/>
                  <a:pt x="5984201" y="254991"/>
                </a:cubicBezTo>
                <a:lnTo>
                  <a:pt x="5989796" y="252634"/>
                </a:lnTo>
                <a:lnTo>
                  <a:pt x="5994845" y="245709"/>
                </a:lnTo>
                <a:lnTo>
                  <a:pt x="6007294" y="244068"/>
                </a:lnTo>
                <a:lnTo>
                  <a:pt x="6020093" y="236972"/>
                </a:lnTo>
                <a:cubicBezTo>
                  <a:pt x="6143975" y="261102"/>
                  <a:pt x="6309638" y="227829"/>
                  <a:pt x="6417817" y="273587"/>
                </a:cubicBezTo>
                <a:lnTo>
                  <a:pt x="6497893" y="308483"/>
                </a:lnTo>
                <a:cubicBezTo>
                  <a:pt x="6539407" y="322455"/>
                  <a:pt x="6580258" y="277217"/>
                  <a:pt x="6620868" y="306436"/>
                </a:cubicBezTo>
                <a:cubicBezTo>
                  <a:pt x="6636749" y="323118"/>
                  <a:pt x="6670016" y="328969"/>
                  <a:pt x="6695168" y="319510"/>
                </a:cubicBezTo>
                <a:cubicBezTo>
                  <a:pt x="6699497" y="317883"/>
                  <a:pt x="6703416" y="315853"/>
                  <a:pt x="6706805" y="313484"/>
                </a:cubicBezTo>
                <a:cubicBezTo>
                  <a:pt x="6756162" y="354947"/>
                  <a:pt x="6782573" y="334244"/>
                  <a:pt x="6806152" y="362459"/>
                </a:cubicBezTo>
                <a:cubicBezTo>
                  <a:pt x="6880177" y="374037"/>
                  <a:pt x="6936793" y="346617"/>
                  <a:pt x="6958694" y="371353"/>
                </a:cubicBezTo>
                <a:cubicBezTo>
                  <a:pt x="6995971" y="369912"/>
                  <a:pt x="7044851" y="341265"/>
                  <a:pt x="7074987" y="368002"/>
                </a:cubicBezTo>
                <a:cubicBezTo>
                  <a:pt x="7077154" y="346196"/>
                  <a:pt x="7119136" y="384768"/>
                  <a:pt x="7139676" y="370468"/>
                </a:cubicBezTo>
                <a:cubicBezTo>
                  <a:pt x="7154023" y="357977"/>
                  <a:pt x="7170108" y="366769"/>
                  <a:pt x="7187325" y="367442"/>
                </a:cubicBezTo>
                <a:cubicBezTo>
                  <a:pt x="7208239" y="357461"/>
                  <a:pt x="7284374" y="373565"/>
                  <a:pt x="7305513" y="385677"/>
                </a:cubicBezTo>
                <a:cubicBezTo>
                  <a:pt x="7358216" y="428117"/>
                  <a:pt x="7456784" y="394274"/>
                  <a:pt x="7500124" y="426748"/>
                </a:cubicBezTo>
                <a:cubicBezTo>
                  <a:pt x="7570026" y="437325"/>
                  <a:pt x="7672061" y="444907"/>
                  <a:pt x="7724929" y="449138"/>
                </a:cubicBezTo>
                <a:cubicBezTo>
                  <a:pt x="7789088" y="450971"/>
                  <a:pt x="7746200" y="486754"/>
                  <a:pt x="7817327" y="452132"/>
                </a:cubicBezTo>
                <a:cubicBezTo>
                  <a:pt x="7922383" y="488419"/>
                  <a:pt x="8172547" y="432030"/>
                  <a:pt x="8259366" y="488306"/>
                </a:cubicBezTo>
                <a:cubicBezTo>
                  <a:pt x="8350099" y="498832"/>
                  <a:pt x="8293855" y="500857"/>
                  <a:pt x="8361715" y="515290"/>
                </a:cubicBezTo>
                <a:cubicBezTo>
                  <a:pt x="8371866" y="569917"/>
                  <a:pt x="8530916" y="584816"/>
                  <a:pt x="8569919" y="614538"/>
                </a:cubicBezTo>
                <a:cubicBezTo>
                  <a:pt x="8664467" y="623916"/>
                  <a:pt x="8737518" y="667979"/>
                  <a:pt x="8831835" y="648283"/>
                </a:cubicBezTo>
                <a:cubicBezTo>
                  <a:pt x="8836043" y="655540"/>
                  <a:pt x="8841988" y="661578"/>
                  <a:pt x="8849122" y="666729"/>
                </a:cubicBezTo>
                <a:lnTo>
                  <a:pt x="8853801" y="669241"/>
                </a:lnTo>
                <a:lnTo>
                  <a:pt x="8855454" y="668299"/>
                </a:lnTo>
                <a:cubicBezTo>
                  <a:pt x="8861777" y="666205"/>
                  <a:pt x="8869530" y="665188"/>
                  <a:pt x="8880205" y="665589"/>
                </a:cubicBezTo>
                <a:cubicBezTo>
                  <a:pt x="8882413" y="615998"/>
                  <a:pt x="8901725" y="649813"/>
                  <a:pt x="8935919" y="639843"/>
                </a:cubicBezTo>
                <a:cubicBezTo>
                  <a:pt x="8965695" y="634364"/>
                  <a:pt x="8979510" y="616979"/>
                  <a:pt x="9003753" y="607399"/>
                </a:cubicBezTo>
                <a:cubicBezTo>
                  <a:pt x="9023507" y="601045"/>
                  <a:pt x="9028653" y="615845"/>
                  <a:pt x="9054440" y="601719"/>
                </a:cubicBezTo>
                <a:cubicBezTo>
                  <a:pt x="9102537" y="613838"/>
                  <a:pt x="9140088" y="579118"/>
                  <a:pt x="9176644" y="571798"/>
                </a:cubicBezTo>
                <a:cubicBezTo>
                  <a:pt x="9188385" y="572749"/>
                  <a:pt x="9223409" y="566570"/>
                  <a:pt x="9255771" y="558155"/>
                </a:cubicBezTo>
                <a:lnTo>
                  <a:pt x="9257975" y="557458"/>
                </a:lnTo>
                <a:lnTo>
                  <a:pt x="9274418" y="561900"/>
                </a:lnTo>
                <a:cubicBezTo>
                  <a:pt x="9278464" y="563900"/>
                  <a:pt x="9279211" y="566336"/>
                  <a:pt x="9273680" y="569656"/>
                </a:cubicBezTo>
                <a:cubicBezTo>
                  <a:pt x="9278378" y="573580"/>
                  <a:pt x="9283120" y="575244"/>
                  <a:pt x="9287890" y="575751"/>
                </a:cubicBezTo>
                <a:cubicBezTo>
                  <a:pt x="9297426" y="576762"/>
                  <a:pt x="9307072" y="573141"/>
                  <a:pt x="9316722" y="573716"/>
                </a:cubicBezTo>
                <a:lnTo>
                  <a:pt x="9327259" y="577444"/>
                </a:lnTo>
                <a:lnTo>
                  <a:pt x="9331251" y="577179"/>
                </a:lnTo>
                <a:lnTo>
                  <a:pt x="9340659" y="577500"/>
                </a:lnTo>
                <a:lnTo>
                  <a:pt x="9339631" y="572598"/>
                </a:lnTo>
                <a:cubicBezTo>
                  <a:pt x="9337764" y="567895"/>
                  <a:pt x="9336418" y="562761"/>
                  <a:pt x="9351207" y="563785"/>
                </a:cubicBezTo>
                <a:cubicBezTo>
                  <a:pt x="9381758" y="568242"/>
                  <a:pt x="9392853" y="548462"/>
                  <a:pt x="9405150" y="568142"/>
                </a:cubicBezTo>
                <a:lnTo>
                  <a:pt x="9407882" y="573714"/>
                </a:lnTo>
                <a:lnTo>
                  <a:pt x="9414653" y="574802"/>
                </a:lnTo>
                <a:cubicBezTo>
                  <a:pt x="9418313" y="574734"/>
                  <a:pt x="9420436" y="573449"/>
                  <a:pt x="9419975" y="569856"/>
                </a:cubicBezTo>
                <a:cubicBezTo>
                  <a:pt x="9448165" y="585450"/>
                  <a:pt x="9482132" y="563716"/>
                  <a:pt x="9511372" y="560464"/>
                </a:cubicBezTo>
                <a:cubicBezTo>
                  <a:pt x="9532721" y="575263"/>
                  <a:pt x="9573014" y="553851"/>
                  <a:pt x="9633425" y="556826"/>
                </a:cubicBezTo>
                <a:cubicBezTo>
                  <a:pt x="9656670" y="573792"/>
                  <a:pt x="9674171" y="558636"/>
                  <a:pt x="9719959" y="582657"/>
                </a:cubicBezTo>
                <a:cubicBezTo>
                  <a:pt x="9722251" y="580902"/>
                  <a:pt x="9725017" y="579334"/>
                  <a:pt x="9728174" y="578001"/>
                </a:cubicBezTo>
                <a:cubicBezTo>
                  <a:pt x="9746519" y="570266"/>
                  <a:pt x="9773775" y="572028"/>
                  <a:pt x="9789050" y="581939"/>
                </a:cubicBezTo>
                <a:cubicBezTo>
                  <a:pt x="9862796" y="615076"/>
                  <a:pt x="9933554" y="619385"/>
                  <a:pt x="9999097" y="630056"/>
                </a:cubicBezTo>
                <a:cubicBezTo>
                  <a:pt x="10073634" y="639072"/>
                  <a:pt x="10027878" y="603769"/>
                  <a:pt x="10118147" y="636802"/>
                </a:cubicBezTo>
                <a:cubicBezTo>
                  <a:pt x="10129583" y="626600"/>
                  <a:pt x="10141531" y="626951"/>
                  <a:pt x="10160919" y="633662"/>
                </a:cubicBezTo>
                <a:cubicBezTo>
                  <a:pt x="10197237" y="637224"/>
                  <a:pt x="10197744" y="609490"/>
                  <a:pt x="10232545" y="628744"/>
                </a:cubicBezTo>
                <a:cubicBezTo>
                  <a:pt x="10227729" y="613472"/>
                  <a:pt x="10302341" y="628038"/>
                  <a:pt x="10287354" y="611436"/>
                </a:cubicBezTo>
                <a:cubicBezTo>
                  <a:pt x="10312702" y="599686"/>
                  <a:pt x="10321773" y="622726"/>
                  <a:pt x="10346741" y="612725"/>
                </a:cubicBezTo>
                <a:cubicBezTo>
                  <a:pt x="10373648" y="611923"/>
                  <a:pt x="10329597" y="627428"/>
                  <a:pt x="10358891" y="630654"/>
                </a:cubicBezTo>
                <a:cubicBezTo>
                  <a:pt x="10394727" y="631893"/>
                  <a:pt x="10391419" y="659011"/>
                  <a:pt x="10422952" y="626310"/>
                </a:cubicBezTo>
                <a:cubicBezTo>
                  <a:pt x="10459313" y="637271"/>
                  <a:pt x="10468379" y="622210"/>
                  <a:pt x="10520312" y="617790"/>
                </a:cubicBezTo>
                <a:cubicBezTo>
                  <a:pt x="10540692" y="627850"/>
                  <a:pt x="10558327" y="624717"/>
                  <a:pt x="10576039" y="617427"/>
                </a:cubicBezTo>
                <a:cubicBezTo>
                  <a:pt x="10625508" y="622847"/>
                  <a:pt x="10672265" y="613041"/>
                  <a:pt x="10728718" y="611492"/>
                </a:cubicBezTo>
                <a:cubicBezTo>
                  <a:pt x="10788054" y="625173"/>
                  <a:pt x="10821675" y="603337"/>
                  <a:pt x="10881994" y="601780"/>
                </a:cubicBezTo>
                <a:cubicBezTo>
                  <a:pt x="10938647" y="627611"/>
                  <a:pt x="10924569" y="570890"/>
                  <a:pt x="10974772" y="574756"/>
                </a:cubicBezTo>
                <a:cubicBezTo>
                  <a:pt x="11054469" y="599514"/>
                  <a:pt x="10974757" y="556166"/>
                  <a:pt x="11100552" y="569069"/>
                </a:cubicBezTo>
                <a:cubicBezTo>
                  <a:pt x="11107335" y="572917"/>
                  <a:pt x="11123036" y="569926"/>
                  <a:pt x="11121894" y="565000"/>
                </a:cubicBezTo>
                <a:cubicBezTo>
                  <a:pt x="11129768" y="566836"/>
                  <a:pt x="11148041" y="576945"/>
                  <a:pt x="11150643" y="569233"/>
                </a:cubicBezTo>
                <a:cubicBezTo>
                  <a:pt x="11191007" y="569951"/>
                  <a:pt x="11230667" y="576130"/>
                  <a:pt x="11265796" y="587175"/>
                </a:cubicBezTo>
                <a:cubicBezTo>
                  <a:pt x="11344554" y="576956"/>
                  <a:pt x="11299274" y="611579"/>
                  <a:pt x="11355726" y="610122"/>
                </a:cubicBezTo>
                <a:cubicBezTo>
                  <a:pt x="11402025" y="596607"/>
                  <a:pt x="11417778" y="609803"/>
                  <a:pt x="11470658" y="601703"/>
                </a:cubicBezTo>
                <a:cubicBezTo>
                  <a:pt x="11486705" y="627669"/>
                  <a:pt x="11519888" y="601016"/>
                  <a:pt x="11539778" y="608939"/>
                </a:cubicBezTo>
                <a:cubicBezTo>
                  <a:pt x="11574043" y="580735"/>
                  <a:pt x="11617623" y="638927"/>
                  <a:pt x="11651535" y="639663"/>
                </a:cubicBezTo>
                <a:cubicBezTo>
                  <a:pt x="11708897" y="636377"/>
                  <a:pt x="11772338" y="608253"/>
                  <a:pt x="11802020" y="638398"/>
                </a:cubicBezTo>
                <a:cubicBezTo>
                  <a:pt x="11806807" y="626481"/>
                  <a:pt x="11802365" y="609922"/>
                  <a:pt x="11834825" y="613125"/>
                </a:cubicBezTo>
                <a:cubicBezTo>
                  <a:pt x="11848113" y="607401"/>
                  <a:pt x="11851264" y="588974"/>
                  <a:pt x="11877449" y="598790"/>
                </a:cubicBezTo>
                <a:cubicBezTo>
                  <a:pt x="11843946" y="614246"/>
                  <a:pt x="11898192" y="617922"/>
                  <a:pt x="11892393" y="636939"/>
                </a:cubicBezTo>
                <a:cubicBezTo>
                  <a:pt x="11932582" y="650019"/>
                  <a:pt x="12026348" y="636148"/>
                  <a:pt x="12020094" y="670415"/>
                </a:cubicBezTo>
                <a:cubicBezTo>
                  <a:pt x="12031319" y="691006"/>
                  <a:pt x="12084600" y="660995"/>
                  <a:pt x="12084199" y="682904"/>
                </a:cubicBezTo>
                <a:cubicBezTo>
                  <a:pt x="12107472" y="669352"/>
                  <a:pt x="12147283" y="693523"/>
                  <a:pt x="12184719" y="693779"/>
                </a:cubicBezTo>
                <a:lnTo>
                  <a:pt x="12192000" y="698582"/>
                </a:lnTo>
                <a:lnTo>
                  <a:pt x="12192000" y="2514212"/>
                </a:lnTo>
                <a:lnTo>
                  <a:pt x="0" y="2514212"/>
                </a:lnTo>
                <a:lnTo>
                  <a:pt x="0" y="389701"/>
                </a:lnTo>
                <a:lnTo>
                  <a:pt x="2342" y="390690"/>
                </a:lnTo>
                <a:cubicBezTo>
                  <a:pt x="19293" y="399646"/>
                  <a:pt x="34869" y="408448"/>
                  <a:pt x="52832" y="414585"/>
                </a:cubicBezTo>
                <a:cubicBezTo>
                  <a:pt x="66618" y="437393"/>
                  <a:pt x="160312" y="422136"/>
                  <a:pt x="181833" y="426282"/>
                </a:cubicBezTo>
                <a:cubicBezTo>
                  <a:pt x="210976" y="416847"/>
                  <a:pt x="201697" y="418897"/>
                  <a:pt x="232344" y="412403"/>
                </a:cubicBezTo>
                <a:cubicBezTo>
                  <a:pt x="243291" y="385432"/>
                  <a:pt x="298585" y="394911"/>
                  <a:pt x="328963" y="389204"/>
                </a:cubicBezTo>
                <a:cubicBezTo>
                  <a:pt x="334325" y="365351"/>
                  <a:pt x="354405" y="358454"/>
                  <a:pt x="407676" y="335549"/>
                </a:cubicBezTo>
                <a:cubicBezTo>
                  <a:pt x="412678" y="308603"/>
                  <a:pt x="482160" y="338768"/>
                  <a:pt x="501221" y="296456"/>
                </a:cubicBezTo>
                <a:cubicBezTo>
                  <a:pt x="505071" y="297730"/>
                  <a:pt x="509180" y="298635"/>
                  <a:pt x="513422" y="299142"/>
                </a:cubicBezTo>
                <a:cubicBezTo>
                  <a:pt x="538056" y="302089"/>
                  <a:pt x="561680" y="291273"/>
                  <a:pt x="566181" y="274985"/>
                </a:cubicBezTo>
                <a:cubicBezTo>
                  <a:pt x="602317" y="213205"/>
                  <a:pt x="664992" y="242196"/>
                  <a:pt x="715501" y="208814"/>
                </a:cubicBezTo>
                <a:cubicBezTo>
                  <a:pt x="775993" y="174427"/>
                  <a:pt x="766920" y="172896"/>
                  <a:pt x="818524" y="105901"/>
                </a:cubicBezTo>
                <a:cubicBezTo>
                  <a:pt x="839150" y="113907"/>
                  <a:pt x="849917" y="109648"/>
                  <a:pt x="861377" y="95700"/>
                </a:cubicBezTo>
                <a:cubicBezTo>
                  <a:pt x="891666" y="79897"/>
                  <a:pt x="919300" y="111522"/>
                  <a:pt x="932809" y="78226"/>
                </a:cubicBezTo>
                <a:cubicBezTo>
                  <a:pt x="935429" y="82991"/>
                  <a:pt x="940838" y="84015"/>
                  <a:pt x="947517" y="83246"/>
                </a:cubicBezTo>
                <a:lnTo>
                  <a:pt x="953836" y="81618"/>
                </a:lnTo>
                <a:lnTo>
                  <a:pt x="954499" y="81950"/>
                </a:lnTo>
                <a:lnTo>
                  <a:pt x="955824" y="81107"/>
                </a:lnTo>
                <a:lnTo>
                  <a:pt x="969830" y="77500"/>
                </a:lnTo>
                <a:cubicBezTo>
                  <a:pt x="985211" y="72671"/>
                  <a:pt x="999573" y="68445"/>
                  <a:pt x="1000732" y="80378"/>
                </a:cubicBezTo>
                <a:cubicBezTo>
                  <a:pt x="1009502" y="81699"/>
                  <a:pt x="1015199" y="80857"/>
                  <a:pt x="1019324" y="78903"/>
                </a:cubicBezTo>
                <a:cubicBezTo>
                  <a:pt x="1027573" y="74997"/>
                  <a:pt x="1029542" y="66644"/>
                  <a:pt x="1037274" y="62267"/>
                </a:cubicBezTo>
                <a:lnTo>
                  <a:pt x="1049971" y="60424"/>
                </a:lnTo>
                <a:lnTo>
                  <a:pt x="1052480" y="58135"/>
                </a:lnTo>
                <a:lnTo>
                  <a:pt x="1059690" y="53641"/>
                </a:lnTo>
                <a:lnTo>
                  <a:pt x="1052220" y="49522"/>
                </a:lnTo>
                <a:cubicBezTo>
                  <a:pt x="1044419" y="46017"/>
                  <a:pt x="1125995" y="37448"/>
                  <a:pt x="1138039" y="30872"/>
                </a:cubicBezTo>
                <a:lnTo>
                  <a:pt x="1210926" y="14979"/>
                </a:lnTo>
                <a:lnTo>
                  <a:pt x="1336068" y="38186"/>
                </a:lnTo>
                <a:cubicBezTo>
                  <a:pt x="1363940" y="5039"/>
                  <a:pt x="1430115" y="18160"/>
                  <a:pt x="1459261"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359058-EBC5-7449-7F51-25F82ACAA4C9}"/>
              </a:ext>
            </a:extLst>
          </p:cNvPr>
          <p:cNvSpPr>
            <a:spLocks noGrp="1"/>
          </p:cNvSpPr>
          <p:nvPr>
            <p:ph type="title"/>
          </p:nvPr>
        </p:nvSpPr>
        <p:spPr>
          <a:xfrm>
            <a:off x="1506071" y="4817036"/>
            <a:ext cx="9233647" cy="1004048"/>
          </a:xfrm>
        </p:spPr>
        <p:txBody>
          <a:bodyPr vert="horz" lIns="91440" tIns="45720" rIns="91440" bIns="45720" rtlCol="0" anchor="b">
            <a:normAutofit/>
          </a:bodyPr>
          <a:lstStyle/>
          <a:p>
            <a:r>
              <a:rPr lang="en-US"/>
              <a:t>GENERAL MEASUREMENTS OF A ROCKET</a:t>
            </a:r>
            <a:endParaRPr lang="en-US" dirty="0"/>
          </a:p>
        </p:txBody>
      </p:sp>
      <p:pic>
        <p:nvPicPr>
          <p:cNvPr id="8" name="Graphic 7" descr="Rocket outline">
            <a:extLst>
              <a:ext uri="{FF2B5EF4-FFF2-40B4-BE49-F238E27FC236}">
                <a16:creationId xmlns:a16="http://schemas.microsoft.com/office/drawing/2014/main" id="{F4F55E52-1033-055C-0B15-BE372D0F8B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53590" y="1036916"/>
            <a:ext cx="3099297" cy="3099297"/>
          </a:xfrm>
          <a:prstGeom prst="rect">
            <a:avLst/>
          </a:prstGeom>
        </p:spPr>
      </p:pic>
      <p:pic>
        <p:nvPicPr>
          <p:cNvPr id="4" name="Content Placeholder 3" descr="A screenshot of a graph&#10;&#10;Description automatically generated with low confidence">
            <a:extLst>
              <a:ext uri="{FF2B5EF4-FFF2-40B4-BE49-F238E27FC236}">
                <a16:creationId xmlns:a16="http://schemas.microsoft.com/office/drawing/2014/main" id="{34B2CCD3-29E5-2D88-7AFB-725D4A5EE355}"/>
              </a:ext>
            </a:extLst>
          </p:cNvPr>
          <p:cNvPicPr>
            <a:picLocks noGrp="1" noChangeAspect="1"/>
          </p:cNvPicPr>
          <p:nvPr>
            <p:ph idx="1"/>
          </p:nvPr>
        </p:nvPicPr>
        <p:blipFill>
          <a:blip r:embed="rId7"/>
          <a:stretch>
            <a:fillRect/>
          </a:stretch>
        </p:blipFill>
        <p:spPr>
          <a:xfrm>
            <a:off x="6289930" y="1646547"/>
            <a:ext cx="4449788" cy="1880034"/>
          </a:xfrm>
          <a:prstGeom prst="rect">
            <a:avLst/>
          </a:prstGeom>
        </p:spPr>
      </p:pic>
      <p:sp>
        <p:nvSpPr>
          <p:cNvPr id="54" name="Freeform: Shape 41">
            <a:extLst>
              <a:ext uri="{FF2B5EF4-FFF2-40B4-BE49-F238E27FC236}">
                <a16:creationId xmlns:a16="http://schemas.microsoft.com/office/drawing/2014/main" id="{34A51828-8A1C-4718-8592-FA8A69835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277223" y="-1"/>
            <a:ext cx="6914777" cy="64332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95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CC8582-A3B0-64D8-C40C-026F97EE7679}"/>
              </a:ext>
            </a:extLst>
          </p:cNvPr>
          <p:cNvPicPr>
            <a:picLocks noChangeAspect="1"/>
          </p:cNvPicPr>
          <p:nvPr/>
        </p:nvPicPr>
        <p:blipFill>
          <a:blip r:embed="rId2"/>
          <a:stretch>
            <a:fillRect/>
          </a:stretch>
        </p:blipFill>
        <p:spPr>
          <a:xfrm>
            <a:off x="869795" y="1190773"/>
            <a:ext cx="10082261" cy="4317929"/>
          </a:xfrm>
          <a:prstGeom prst="rect">
            <a:avLst/>
          </a:prstGeom>
        </p:spPr>
      </p:pic>
    </p:spTree>
    <p:extLst>
      <p:ext uri="{BB962C8B-B14F-4D97-AF65-F5344CB8AC3E}">
        <p14:creationId xmlns:p14="http://schemas.microsoft.com/office/powerpoint/2010/main" val="99994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83A03-D086-545C-EE88-7C490AA0DA49}"/>
              </a:ext>
            </a:extLst>
          </p:cNvPr>
          <p:cNvSpPr>
            <a:spLocks noGrp="1"/>
          </p:cNvSpPr>
          <p:nvPr>
            <p:ph type="title"/>
          </p:nvPr>
        </p:nvSpPr>
        <p:spPr>
          <a:xfrm>
            <a:off x="1050879" y="609601"/>
            <a:ext cx="6967181" cy="1216024"/>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02C8C35E-132A-A3BA-0D51-78ECDDF5CCAA}"/>
              </a:ext>
            </a:extLst>
          </p:cNvPr>
          <p:cNvSpPr>
            <a:spLocks noGrp="1"/>
          </p:cNvSpPr>
          <p:nvPr>
            <p:ph idx="1"/>
          </p:nvPr>
        </p:nvSpPr>
        <p:spPr>
          <a:xfrm>
            <a:off x="1050879" y="2147356"/>
            <a:ext cx="6967181" cy="4107021"/>
          </a:xfrm>
        </p:spPr>
        <p:txBody>
          <a:bodyPr>
            <a:normAutofit/>
          </a:bodyPr>
          <a:lstStyle/>
          <a:p>
            <a:pPr>
              <a:lnSpc>
                <a:spcPct val="90000"/>
              </a:lnSpc>
            </a:pPr>
            <a:r>
              <a:rPr lang="en-US" sz="1400">
                <a:hlinkClick r:id="rId2"/>
              </a:rPr>
              <a:t>https://www.wikihow.com/Calculate-Escape-Velocity</a:t>
            </a:r>
            <a:endParaRPr lang="en-US" sz="1400"/>
          </a:p>
          <a:p>
            <a:pPr>
              <a:lnSpc>
                <a:spcPct val="90000"/>
              </a:lnSpc>
            </a:pPr>
            <a:r>
              <a:rPr lang="en-US" sz="1400">
                <a:hlinkClick r:id="rId3"/>
              </a:rPr>
              <a:t>https://en.wikipedia.org/wiki/Escape_velocity#:~:text=On%20the%20surface%20of%20the,to%201.7%20km%2Fs</a:t>
            </a:r>
            <a:r>
              <a:rPr lang="en-US" sz="1400"/>
              <a:t>).</a:t>
            </a:r>
          </a:p>
          <a:p>
            <a:pPr>
              <a:lnSpc>
                <a:spcPct val="90000"/>
              </a:lnSpc>
            </a:pPr>
            <a:r>
              <a:rPr lang="en-US" sz="1400">
                <a:hlinkClick r:id="rId4"/>
              </a:rPr>
              <a:t>https://www.masterclass.com/articles/learn-how-escape-velocity-works#</a:t>
            </a:r>
            <a:endParaRPr lang="en-US" sz="1400"/>
          </a:p>
          <a:p>
            <a:pPr>
              <a:lnSpc>
                <a:spcPct val="90000"/>
              </a:lnSpc>
            </a:pPr>
            <a:r>
              <a:rPr lang="en-US" sz="1400">
                <a:hlinkClick r:id="rId5"/>
              </a:rPr>
              <a:t>https://www.teachengineering.org/lessons/view/cub_mars_lesson04</a:t>
            </a:r>
            <a:endParaRPr lang="en-US" sz="1400"/>
          </a:p>
          <a:p>
            <a:pPr>
              <a:lnSpc>
                <a:spcPct val="90000"/>
              </a:lnSpc>
            </a:pPr>
            <a:r>
              <a:rPr lang="en-US" sz="1400">
                <a:hlinkClick r:id="rId6"/>
              </a:rPr>
              <a:t>https://letstalkscience.ca/educational-resources/stem-in-context/escape-velocity#:~:text=Space%20is%20usually%20considered%20to,enter%20orbit%20around%20the%20Earth</a:t>
            </a:r>
            <a:r>
              <a:rPr lang="en-US" sz="1400"/>
              <a:t>.</a:t>
            </a:r>
          </a:p>
          <a:p>
            <a:pPr>
              <a:lnSpc>
                <a:spcPct val="90000"/>
              </a:lnSpc>
            </a:pPr>
            <a:r>
              <a:rPr lang="en-US" sz="1400">
                <a:hlinkClick r:id="rId7"/>
              </a:rPr>
              <a:t>https://www.grc.nasa.gov/www/k-12/rocket/rktenglab.html</a:t>
            </a:r>
            <a:endParaRPr lang="en-US" sz="1400"/>
          </a:p>
          <a:p>
            <a:pPr>
              <a:lnSpc>
                <a:spcPct val="90000"/>
              </a:lnSpc>
            </a:pPr>
            <a:r>
              <a:rPr lang="en-US" sz="1400">
                <a:hlinkClick r:id="rId8"/>
              </a:rPr>
              <a:t>https://howthingsfly.si.edu/ask-an-explainer/how-much-force-rocket-launch</a:t>
            </a:r>
            <a:endParaRPr lang="en-US" sz="1400"/>
          </a:p>
          <a:p>
            <a:pPr>
              <a:lnSpc>
                <a:spcPct val="90000"/>
              </a:lnSpc>
            </a:pPr>
            <a:r>
              <a:rPr lang="en-US" sz="1400">
                <a:hlinkClick r:id="rId9"/>
              </a:rPr>
              <a:t>https://www.sciencelearn.org.nz/resources/389-lift-off</a:t>
            </a:r>
            <a:endParaRPr lang="en-US" sz="1400"/>
          </a:p>
          <a:p>
            <a:pPr>
              <a:lnSpc>
                <a:spcPct val="90000"/>
              </a:lnSpc>
            </a:pPr>
            <a:r>
              <a:rPr lang="en-US" sz="1400">
                <a:hlinkClick r:id="rId10"/>
              </a:rPr>
              <a:t>https://www.vanderbilt.edu/AnS/physics/astrocourses/AST101/readings/escape_velocity.html</a:t>
            </a: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a:p>
            <a:pPr>
              <a:lnSpc>
                <a:spcPct val="90000"/>
              </a:lnSpc>
            </a:pPr>
            <a:endParaRPr lang="en-US" sz="1400"/>
          </a:p>
        </p:txBody>
      </p:sp>
      <p:pic>
        <p:nvPicPr>
          <p:cNvPr id="5" name="Picture 4" descr="Glasses on top of a book">
            <a:extLst>
              <a:ext uri="{FF2B5EF4-FFF2-40B4-BE49-F238E27FC236}">
                <a16:creationId xmlns:a16="http://schemas.microsoft.com/office/drawing/2014/main" id="{5DD61FC2-81EC-0AE2-9015-2FA858305189}"/>
              </a:ext>
            </a:extLst>
          </p:cNvPr>
          <p:cNvPicPr>
            <a:picLocks noChangeAspect="1"/>
          </p:cNvPicPr>
          <p:nvPr/>
        </p:nvPicPr>
        <p:blipFill rotWithShape="1">
          <a:blip r:embed="rId11"/>
          <a:srcRect l="16956" r="42288"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02403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323EC1-92D8-815D-6655-D988EECB3F9A}"/>
              </a:ext>
            </a:extLst>
          </p:cNvPr>
          <p:cNvSpPr>
            <a:spLocks noGrp="1"/>
          </p:cNvSpPr>
          <p:nvPr>
            <p:ph type="title"/>
          </p:nvPr>
        </p:nvSpPr>
        <p:spPr>
          <a:xfrm>
            <a:off x="1050879" y="609601"/>
            <a:ext cx="9810604" cy="1216024"/>
          </a:xfrm>
        </p:spPr>
        <p:txBody>
          <a:bodyPr>
            <a:normAutofit/>
          </a:bodyPr>
          <a:lstStyle/>
          <a:p>
            <a:r>
              <a:rPr lang="en-US" dirty="0"/>
              <a:t>Project intro</a:t>
            </a:r>
          </a:p>
        </p:txBody>
      </p:sp>
      <p:sp>
        <p:nvSpPr>
          <p:cNvPr id="3" name="Content Placeholder 2">
            <a:extLst>
              <a:ext uri="{FF2B5EF4-FFF2-40B4-BE49-F238E27FC236}">
                <a16:creationId xmlns:a16="http://schemas.microsoft.com/office/drawing/2014/main" id="{9F264055-9C16-B421-519C-D4A594B233F4}"/>
              </a:ext>
            </a:extLst>
          </p:cNvPr>
          <p:cNvSpPr>
            <a:spLocks noGrp="1"/>
          </p:cNvSpPr>
          <p:nvPr>
            <p:ph idx="1"/>
          </p:nvPr>
        </p:nvSpPr>
        <p:spPr>
          <a:xfrm>
            <a:off x="1050879" y="2296161"/>
            <a:ext cx="4788505" cy="3846012"/>
          </a:xfrm>
        </p:spPr>
        <p:txBody>
          <a:bodyPr>
            <a:normAutofit/>
          </a:bodyPr>
          <a:lstStyle/>
          <a:p>
            <a:pPr marL="0" indent="0">
              <a:buNone/>
            </a:pPr>
            <a:r>
              <a:rPr lang="en-US" dirty="0"/>
              <a:t>The user enters the rocket's dimensions such as its height, weight etc. as well as the name of the planet to launch. My Python program will determine whether the rocket can escape the planet's gravitational pull or not.</a:t>
            </a:r>
          </a:p>
        </p:txBody>
      </p:sp>
      <p:pic>
        <p:nvPicPr>
          <p:cNvPr id="7" name="Graphic 6" descr="Rocket">
            <a:extLst>
              <a:ext uri="{FF2B5EF4-FFF2-40B4-BE49-F238E27FC236}">
                <a16:creationId xmlns:a16="http://schemas.microsoft.com/office/drawing/2014/main" id="{3DE06225-A714-7A01-3767-5B9BCB10D0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1673" y="1978172"/>
            <a:ext cx="3846011" cy="384601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89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8E819-88E1-DB69-5798-446DA2225749}"/>
              </a:ext>
            </a:extLst>
          </p:cNvPr>
          <p:cNvSpPr>
            <a:spLocks noGrp="1"/>
          </p:cNvSpPr>
          <p:nvPr>
            <p:ph type="title"/>
          </p:nvPr>
        </p:nvSpPr>
        <p:spPr>
          <a:xfrm>
            <a:off x="1050879" y="609601"/>
            <a:ext cx="4476464" cy="1216024"/>
          </a:xfrm>
        </p:spPr>
        <p:txBody>
          <a:bodyPr>
            <a:normAutofit/>
          </a:bodyPr>
          <a:lstStyle/>
          <a:p>
            <a:r>
              <a:rPr lang="en-US" b="0" i="0" u="none" strike="noStrike">
                <a:effectLst/>
                <a:latin typeface="Google Sans"/>
              </a:rPr>
              <a:t>What is Escape Velocity?</a:t>
            </a:r>
            <a:endParaRPr lang="en-US" dirty="0"/>
          </a:p>
        </p:txBody>
      </p:sp>
      <p:sp>
        <p:nvSpPr>
          <p:cNvPr id="3" name="Content Placeholder 2">
            <a:extLst>
              <a:ext uri="{FF2B5EF4-FFF2-40B4-BE49-F238E27FC236}">
                <a16:creationId xmlns:a16="http://schemas.microsoft.com/office/drawing/2014/main" id="{B37497B8-7B5C-B146-10F1-266BDCFBF8F8}"/>
              </a:ext>
            </a:extLst>
          </p:cNvPr>
          <p:cNvSpPr>
            <a:spLocks noGrp="1"/>
          </p:cNvSpPr>
          <p:nvPr>
            <p:ph idx="1"/>
          </p:nvPr>
        </p:nvSpPr>
        <p:spPr>
          <a:xfrm>
            <a:off x="1050879" y="2163685"/>
            <a:ext cx="3875963" cy="4107020"/>
          </a:xfrm>
        </p:spPr>
        <p:txBody>
          <a:bodyPr>
            <a:normAutofit/>
          </a:bodyPr>
          <a:lstStyle/>
          <a:p>
            <a:pPr marL="0" indent="0">
              <a:buNone/>
            </a:pPr>
            <a:r>
              <a:rPr lang="en-US" b="0" i="0" u="none" strike="noStrike" dirty="0">
                <a:effectLst/>
                <a:latin typeface="Google Sans"/>
              </a:rPr>
              <a:t>Escape velocity is the minimum velocity required by a body to be projected to overcome the gravitational pull of the planet.</a:t>
            </a:r>
            <a:endParaRPr lang="en-US" dirty="0"/>
          </a:p>
        </p:txBody>
      </p:sp>
      <p:pic>
        <p:nvPicPr>
          <p:cNvPr id="5" name="Picture 4" descr="View of earth from space">
            <a:extLst>
              <a:ext uri="{FF2B5EF4-FFF2-40B4-BE49-F238E27FC236}">
                <a16:creationId xmlns:a16="http://schemas.microsoft.com/office/drawing/2014/main" id="{7587D60D-A2BD-81DE-522D-2920B7CBFFD9}"/>
              </a:ext>
            </a:extLst>
          </p:cNvPr>
          <p:cNvPicPr>
            <a:picLocks noChangeAspect="1"/>
          </p:cNvPicPr>
          <p:nvPr/>
        </p:nvPicPr>
        <p:blipFill rotWithShape="1">
          <a:blip r:embed="rId2"/>
          <a:srcRect l="23855" r="20069"/>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228573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96863-58DB-A697-C046-49EB54D235DF}"/>
              </a:ext>
            </a:extLst>
          </p:cNvPr>
          <p:cNvSpPr>
            <a:spLocks noGrp="1"/>
          </p:cNvSpPr>
          <p:nvPr>
            <p:ph type="title"/>
          </p:nvPr>
        </p:nvSpPr>
        <p:spPr>
          <a:xfrm>
            <a:off x="1050879" y="609601"/>
            <a:ext cx="4476464" cy="1216024"/>
          </a:xfrm>
        </p:spPr>
        <p:txBody>
          <a:bodyPr>
            <a:normAutofit/>
          </a:bodyPr>
          <a:lstStyle/>
          <a:p>
            <a:pPr>
              <a:lnSpc>
                <a:spcPct val="100000"/>
              </a:lnSpc>
            </a:pPr>
            <a:r>
              <a:rPr lang="en-US" sz="2400" b="1" i="0" u="none" strike="noStrike">
                <a:effectLst/>
                <a:latin typeface="Helvetica" pitchFamily="2" charset="0"/>
              </a:rPr>
              <a:t>How Do You Calculate Escape Velocity?</a:t>
            </a:r>
            <a:endParaRPr lang="en-US" sz="2400"/>
          </a:p>
        </p:txBody>
      </p:sp>
      <p:sp>
        <p:nvSpPr>
          <p:cNvPr id="3" name="Content Placeholder 2">
            <a:extLst>
              <a:ext uri="{FF2B5EF4-FFF2-40B4-BE49-F238E27FC236}">
                <a16:creationId xmlns:a16="http://schemas.microsoft.com/office/drawing/2014/main" id="{296A04DD-50EE-D082-E1EF-D0244FE92918}"/>
              </a:ext>
            </a:extLst>
          </p:cNvPr>
          <p:cNvSpPr>
            <a:spLocks noGrp="1"/>
          </p:cNvSpPr>
          <p:nvPr>
            <p:ph idx="1"/>
          </p:nvPr>
        </p:nvSpPr>
        <p:spPr>
          <a:xfrm>
            <a:off x="1050879" y="2163685"/>
            <a:ext cx="3875963" cy="4107020"/>
          </a:xfrm>
        </p:spPr>
        <p:txBody>
          <a:bodyPr>
            <a:normAutofit/>
          </a:bodyPr>
          <a:lstStyle/>
          <a:p>
            <a:r>
              <a:rPr lang="en-US" b="0" i="0" u="none" strike="noStrike" dirty="0">
                <a:effectLst/>
                <a:latin typeface="Helvetica" pitchFamily="2" charset="0"/>
              </a:rPr>
              <a:t>Escape velocity is a function of the orbital velocity of an object. If you take the velocity required to maintain orbit at a given altitude and multiply it by the square root of 2 (which is approximately 1.414), you will derive the velocity required to escape orbit and the gravitational field controlling that orbit.</a:t>
            </a:r>
            <a:endParaRPr lang="en-US" dirty="0"/>
          </a:p>
        </p:txBody>
      </p:sp>
      <p:pic>
        <p:nvPicPr>
          <p:cNvPr id="5" name="Picture 4" descr="Circular maze labyrinth">
            <a:extLst>
              <a:ext uri="{FF2B5EF4-FFF2-40B4-BE49-F238E27FC236}">
                <a16:creationId xmlns:a16="http://schemas.microsoft.com/office/drawing/2014/main" id="{94B770BB-0C89-5961-26E1-B8E58F8E791B}"/>
              </a:ext>
            </a:extLst>
          </p:cNvPr>
          <p:cNvPicPr>
            <a:picLocks noChangeAspect="1"/>
          </p:cNvPicPr>
          <p:nvPr/>
        </p:nvPicPr>
        <p:blipFill rotWithShape="1">
          <a:blip r:embed="rId2"/>
          <a:srcRect r="32557"/>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60513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A8BB-E477-A4FB-B866-921D74B82CD9}"/>
              </a:ext>
            </a:extLst>
          </p:cNvPr>
          <p:cNvSpPr>
            <a:spLocks noGrp="1"/>
          </p:cNvSpPr>
          <p:nvPr>
            <p:ph type="title"/>
          </p:nvPr>
        </p:nvSpPr>
        <p:spPr/>
        <p:txBody>
          <a:bodyPr/>
          <a:lstStyle/>
          <a:p>
            <a:r>
              <a:rPr lang="en-US" dirty="0"/>
              <a:t>Calculation of escape velocity</a:t>
            </a:r>
          </a:p>
        </p:txBody>
      </p:sp>
      <p:pic>
        <p:nvPicPr>
          <p:cNvPr id="4" name="Content Placeholder 3">
            <a:extLst>
              <a:ext uri="{FF2B5EF4-FFF2-40B4-BE49-F238E27FC236}">
                <a16:creationId xmlns:a16="http://schemas.microsoft.com/office/drawing/2014/main" id="{385EDC2C-CA3A-F59E-1683-9335BD050088}"/>
              </a:ext>
            </a:extLst>
          </p:cNvPr>
          <p:cNvPicPr>
            <a:picLocks noGrp="1" noChangeAspect="1"/>
          </p:cNvPicPr>
          <p:nvPr>
            <p:ph idx="1"/>
          </p:nvPr>
        </p:nvPicPr>
        <p:blipFill>
          <a:blip r:embed="rId2"/>
          <a:stretch>
            <a:fillRect/>
          </a:stretch>
        </p:blipFill>
        <p:spPr>
          <a:xfrm>
            <a:off x="3644900" y="2211387"/>
            <a:ext cx="4622800" cy="3657600"/>
          </a:xfrm>
          <a:prstGeom prst="rect">
            <a:avLst/>
          </a:prstGeom>
        </p:spPr>
      </p:pic>
    </p:spTree>
    <p:extLst>
      <p:ext uri="{BB962C8B-B14F-4D97-AF65-F5344CB8AC3E}">
        <p14:creationId xmlns:p14="http://schemas.microsoft.com/office/powerpoint/2010/main" val="267845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E1F24-BDD9-53AD-3F4A-BAB37B8A1DF7}"/>
              </a:ext>
            </a:extLst>
          </p:cNvPr>
          <p:cNvSpPr>
            <a:spLocks noGrp="1"/>
          </p:cNvSpPr>
          <p:nvPr>
            <p:ph type="title"/>
          </p:nvPr>
        </p:nvSpPr>
        <p:spPr>
          <a:xfrm>
            <a:off x="5177859" y="609601"/>
            <a:ext cx="5683623" cy="1216024"/>
          </a:xfrm>
        </p:spPr>
        <p:txBody>
          <a:bodyPr>
            <a:normAutofit/>
          </a:bodyPr>
          <a:lstStyle/>
          <a:p>
            <a:r>
              <a:rPr lang="en-US" b="0" i="0" u="none" strike="noStrike" dirty="0">
                <a:solidFill>
                  <a:srgbClr val="545454"/>
                </a:solidFill>
                <a:effectLst/>
                <a:latin typeface="Helvetica" pitchFamily="2" charset="0"/>
              </a:rPr>
              <a:t>Conservation of ENERGY</a:t>
            </a:r>
            <a:endParaRPr lang="en-US" dirty="0"/>
          </a:p>
        </p:txBody>
      </p:sp>
      <p:pic>
        <p:nvPicPr>
          <p:cNvPr id="5" name="Picture 4" descr="Rocket launch">
            <a:extLst>
              <a:ext uri="{FF2B5EF4-FFF2-40B4-BE49-F238E27FC236}">
                <a16:creationId xmlns:a16="http://schemas.microsoft.com/office/drawing/2014/main" id="{DA57A281-57C5-66AF-59DD-96CD2278FFA0}"/>
              </a:ext>
            </a:extLst>
          </p:cNvPr>
          <p:cNvPicPr>
            <a:picLocks noChangeAspect="1"/>
          </p:cNvPicPr>
          <p:nvPr/>
        </p:nvPicPr>
        <p:blipFill rotWithShape="1">
          <a:blip r:embed="rId3"/>
          <a:srcRect l="41377" r="13990"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FBC65CDF-FD5A-CAF9-4B0D-C1EB48FB6EF4}"/>
              </a:ext>
            </a:extLst>
          </p:cNvPr>
          <p:cNvSpPr>
            <a:spLocks noGrp="1"/>
          </p:cNvSpPr>
          <p:nvPr>
            <p:ph idx="1"/>
          </p:nvPr>
        </p:nvSpPr>
        <p:spPr>
          <a:xfrm>
            <a:off x="5177859" y="2147356"/>
            <a:ext cx="5683624" cy="4107021"/>
          </a:xfrm>
        </p:spPr>
        <p:txBody>
          <a:bodyPr>
            <a:noAutofit/>
          </a:bodyPr>
          <a:lstStyle/>
          <a:p>
            <a:r>
              <a:rPr lang="en-US" sz="1800" dirty="0">
                <a:effectLst/>
              </a:rPr>
              <a:t>Newton’s Third Law</a:t>
            </a:r>
            <a:br>
              <a:rPr lang="en-US" sz="1800" dirty="0">
                <a:effectLst/>
              </a:rPr>
            </a:br>
            <a:r>
              <a:rPr lang="en-US" sz="1800" dirty="0">
                <a:effectLst/>
              </a:rPr>
              <a:t>Whenever one body exerts a force on another, the second body exerts a force equal in magnitude and opposite in direction on the first body. </a:t>
            </a:r>
            <a:endParaRPr lang="en-US" sz="1800" i="0" u="none" strike="noStrike" dirty="0">
              <a:solidFill>
                <a:schemeClr val="tx1"/>
              </a:solidFill>
              <a:effectLst/>
              <a:cs typeface="Arial" panose="020B0604020202020204" pitchFamily="34" charset="0"/>
            </a:endParaRPr>
          </a:p>
          <a:p>
            <a:r>
              <a:rPr lang="en-US" sz="1800" i="0" u="none" strike="noStrike" dirty="0">
                <a:solidFill>
                  <a:schemeClr val="tx1"/>
                </a:solidFill>
                <a:effectLst/>
                <a:cs typeface="Arial" panose="020B0604020202020204" pitchFamily="34" charset="0"/>
              </a:rPr>
              <a:t>Conservation of energy states that the total energy of an isolated system remains unchanged. In the </a:t>
            </a:r>
            <a:r>
              <a:rPr lang="en-US" sz="1800" i="0" u="none" strike="noStrike">
                <a:solidFill>
                  <a:schemeClr val="tx1"/>
                </a:solidFill>
                <a:effectLst/>
                <a:cs typeface="Arial" panose="020B0604020202020204" pitchFamily="34" charset="0"/>
              </a:rPr>
              <a:t>derivation , </a:t>
            </a:r>
            <a:r>
              <a:rPr lang="en-US" sz="1800" i="0" u="none" strike="noStrike" dirty="0">
                <a:solidFill>
                  <a:schemeClr val="tx1"/>
                </a:solidFill>
                <a:effectLst/>
                <a:cs typeface="Arial" panose="020B0604020202020204" pitchFamily="34" charset="0"/>
              </a:rPr>
              <a:t>we will work with an Earth-rocket system and assume that this system is isolated.</a:t>
            </a:r>
          </a:p>
          <a:p>
            <a:r>
              <a:rPr lang="en-US" sz="1800" i="0" u="none" strike="noStrike" dirty="0">
                <a:solidFill>
                  <a:schemeClr val="tx1"/>
                </a:solidFill>
                <a:effectLst/>
                <a:cs typeface="Arial" panose="020B0604020202020204" pitchFamily="34" charset="0"/>
              </a:rPr>
              <a:t>To launch, the rocket needs enough propellants so that the thrust pushing the rocket up is greater than the force of gravity pulling the rocket down. A rocket needs to speed up to at least 17,800 miles per hour—and fly above most of the atmosphere, in a curved path around Earth.</a:t>
            </a:r>
            <a:endParaRPr lang="en-US" sz="1800" dirty="0">
              <a:solidFill>
                <a:schemeClr val="tx1"/>
              </a:solidFill>
              <a:cs typeface="Arial" panose="020B0604020202020204" pitchFamily="34" charset="0"/>
            </a:endParaRPr>
          </a:p>
        </p:txBody>
      </p:sp>
    </p:spTree>
    <p:extLst>
      <p:ext uri="{BB962C8B-B14F-4D97-AF65-F5344CB8AC3E}">
        <p14:creationId xmlns:p14="http://schemas.microsoft.com/office/powerpoint/2010/main" val="1925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BC174A-0582-17A1-048F-F4FE7F9BA117}"/>
              </a:ext>
            </a:extLst>
          </p:cNvPr>
          <p:cNvSpPr>
            <a:spLocks noGrp="1"/>
          </p:cNvSpPr>
          <p:nvPr>
            <p:ph idx="1"/>
          </p:nvPr>
        </p:nvSpPr>
        <p:spPr>
          <a:xfrm>
            <a:off x="407963" y="506437"/>
            <a:ext cx="4518879" cy="5764268"/>
          </a:xfrm>
        </p:spPr>
        <p:txBody>
          <a:bodyPr>
            <a:normAutofit/>
          </a:bodyPr>
          <a:lstStyle/>
          <a:p>
            <a:pPr marL="0" indent="0">
              <a:lnSpc>
                <a:spcPct val="90000"/>
              </a:lnSpc>
              <a:buNone/>
            </a:pPr>
            <a:r>
              <a:rPr lang="en-US" b="1" i="0" u="none" strike="noStrike" dirty="0">
                <a:effectLst/>
                <a:latin typeface="Arial" panose="020B0604020202020204" pitchFamily="34" charset="0"/>
                <a:ea typeface="Ayuthaya" pitchFamily="2" charset="-34"/>
                <a:cs typeface="Arial" panose="020B0604020202020204" pitchFamily="34" charset="0"/>
              </a:rPr>
              <a:t>Escape Velocity of Earth:</a:t>
            </a:r>
            <a:endParaRPr lang="en-US" b="0" i="0" u="none" strike="noStrike" dirty="0">
              <a:effectLst/>
              <a:latin typeface="Arial" panose="020B0604020202020204" pitchFamily="34" charset="0"/>
              <a:ea typeface="Ayuthaya" pitchFamily="2" charset="-34"/>
              <a:cs typeface="Arial" panose="020B0604020202020204" pitchFamily="34" charset="0"/>
            </a:endParaRPr>
          </a:p>
          <a:p>
            <a:pPr marL="0" indent="0">
              <a:lnSpc>
                <a:spcPct val="90000"/>
              </a:lnSpc>
              <a:buNone/>
            </a:pPr>
            <a:r>
              <a:rPr lang="en-US" b="0" i="0" u="none" strike="noStrike" dirty="0">
                <a:effectLst/>
                <a:latin typeface="Arial" panose="020B0604020202020204" pitchFamily="34" charset="0"/>
                <a:ea typeface="Ayuthaya" pitchFamily="2" charset="-34"/>
                <a:cs typeface="Arial" panose="020B0604020202020204" pitchFamily="34" charset="0"/>
              </a:rPr>
              <a:t>From the above equation, the escape velocity for any planet can be easily calculated if the mass and radius of that planet are given. For earth, the values of g and R are:</a:t>
            </a:r>
          </a:p>
          <a:p>
            <a:pPr marL="0" indent="0">
              <a:lnSpc>
                <a:spcPct val="90000"/>
              </a:lnSpc>
              <a:buNone/>
            </a:pPr>
            <a:r>
              <a:rPr lang="en-US" b="1" i="1" u="none" strike="noStrike" dirty="0">
                <a:effectLst/>
                <a:latin typeface="Arial" panose="020B0604020202020204" pitchFamily="34" charset="0"/>
                <a:ea typeface="Ayuthaya" pitchFamily="2" charset="-34"/>
                <a:cs typeface="Arial" panose="020B0604020202020204" pitchFamily="34" charset="0"/>
              </a:rPr>
              <a:t>g = 9.8 ms</a:t>
            </a:r>
            <a:r>
              <a:rPr lang="en-US" b="1" i="1" u="none" strike="noStrike" baseline="30000" dirty="0">
                <a:effectLst/>
                <a:latin typeface="Arial" panose="020B0604020202020204" pitchFamily="34" charset="0"/>
                <a:ea typeface="Ayuthaya" pitchFamily="2" charset="-34"/>
                <a:cs typeface="Arial" panose="020B0604020202020204" pitchFamily="34" charset="0"/>
              </a:rPr>
              <a:t>-2</a:t>
            </a:r>
            <a:endParaRPr lang="en-US" b="0" i="0" u="none" strike="noStrike" dirty="0">
              <a:effectLst/>
              <a:latin typeface="Arial" panose="020B0604020202020204" pitchFamily="34" charset="0"/>
              <a:ea typeface="Ayuthaya" pitchFamily="2" charset="-34"/>
              <a:cs typeface="Arial" panose="020B0604020202020204" pitchFamily="34" charset="0"/>
            </a:endParaRPr>
          </a:p>
          <a:p>
            <a:pPr marL="0" indent="0">
              <a:lnSpc>
                <a:spcPct val="90000"/>
              </a:lnSpc>
              <a:buNone/>
            </a:pPr>
            <a:r>
              <a:rPr lang="en-US" b="1" i="1" u="none" strike="noStrike" dirty="0">
                <a:effectLst/>
                <a:latin typeface="Arial" panose="020B0604020202020204" pitchFamily="34" charset="0"/>
                <a:ea typeface="Ayuthaya" pitchFamily="2" charset="-34"/>
                <a:cs typeface="Arial" panose="020B0604020202020204" pitchFamily="34" charset="0"/>
              </a:rPr>
              <a:t>R = 63,781,00 m</a:t>
            </a:r>
            <a:endParaRPr lang="en-US" b="0" i="0" u="none" strike="noStrike" dirty="0">
              <a:effectLst/>
              <a:latin typeface="Arial" panose="020B0604020202020204" pitchFamily="34" charset="0"/>
              <a:ea typeface="Ayuthaya" pitchFamily="2" charset="-34"/>
              <a:cs typeface="Arial" panose="020B0604020202020204" pitchFamily="34" charset="0"/>
            </a:endParaRPr>
          </a:p>
          <a:p>
            <a:pPr marL="0" indent="0">
              <a:lnSpc>
                <a:spcPct val="90000"/>
              </a:lnSpc>
              <a:buNone/>
            </a:pPr>
            <a:r>
              <a:rPr lang="en-US" b="0" i="0" u="none" strike="noStrike" dirty="0">
                <a:effectLst/>
                <a:latin typeface="Arial" panose="020B0604020202020204" pitchFamily="34" charset="0"/>
                <a:ea typeface="Ayuthaya" pitchFamily="2" charset="-34"/>
                <a:cs typeface="Arial" panose="020B0604020202020204" pitchFamily="34" charset="0"/>
              </a:rPr>
              <a:t>So, the escape velocity will be:</a:t>
            </a:r>
          </a:p>
          <a:p>
            <a:pPr marL="0" indent="0">
              <a:lnSpc>
                <a:spcPct val="90000"/>
              </a:lnSpc>
              <a:buNone/>
            </a:pPr>
            <a:r>
              <a:rPr lang="en-US" b="1" i="1" u="none" strike="noStrike" dirty="0" err="1">
                <a:effectLst/>
                <a:latin typeface="Arial" panose="020B0604020202020204" pitchFamily="34" charset="0"/>
                <a:ea typeface="Ayuthaya" pitchFamily="2" charset="-34"/>
                <a:cs typeface="Arial" panose="020B0604020202020204" pitchFamily="34" charset="0"/>
              </a:rPr>
              <a:t>v</a:t>
            </a:r>
            <a:r>
              <a:rPr lang="en-US" b="1" i="1" u="none" strike="noStrike" baseline="-25000" dirty="0" err="1">
                <a:effectLst/>
                <a:latin typeface="Arial" panose="020B0604020202020204" pitchFamily="34" charset="0"/>
                <a:ea typeface="Ayuthaya" pitchFamily="2" charset="-34"/>
                <a:cs typeface="Arial" panose="020B0604020202020204" pitchFamily="34" charset="0"/>
              </a:rPr>
              <a:t>e</a:t>
            </a:r>
            <a:r>
              <a:rPr lang="en-US" b="1" i="1" u="none" strike="noStrike" dirty="0">
                <a:effectLst/>
                <a:latin typeface="Arial" panose="020B0604020202020204" pitchFamily="34" charset="0"/>
                <a:ea typeface="Ayuthaya" pitchFamily="2" charset="-34"/>
                <a:cs typeface="Arial" panose="020B0604020202020204" pitchFamily="34" charset="0"/>
              </a:rPr>
              <a:t>=2×9.8×63,781,00</a:t>
            </a:r>
            <a:endParaRPr lang="en-US" b="0" i="0" u="none" strike="noStrike" dirty="0">
              <a:effectLst/>
              <a:latin typeface="Arial" panose="020B0604020202020204" pitchFamily="34" charset="0"/>
              <a:ea typeface="Ayuthaya" pitchFamily="2" charset="-34"/>
              <a:cs typeface="Arial" panose="020B0604020202020204" pitchFamily="34" charset="0"/>
            </a:endParaRPr>
          </a:p>
          <a:p>
            <a:pPr marL="0" indent="0">
              <a:lnSpc>
                <a:spcPct val="90000"/>
              </a:lnSpc>
              <a:buNone/>
            </a:pPr>
            <a:r>
              <a:rPr lang="en-US" b="1" i="1" u="none" strike="noStrike" dirty="0">
                <a:effectLst/>
                <a:latin typeface="Arial" panose="020B0604020202020204" pitchFamily="34" charset="0"/>
                <a:ea typeface="Ayuthaya" pitchFamily="2" charset="-34"/>
                <a:cs typeface="Arial" panose="020B0604020202020204" pitchFamily="34" charset="0"/>
              </a:rPr>
              <a:t>Escape Velocity of Earth= 11.2 km/s.</a:t>
            </a:r>
            <a:endParaRPr lang="en-US" b="0" i="0" u="none" strike="noStrike" dirty="0">
              <a:effectLst/>
              <a:latin typeface="Arial" panose="020B0604020202020204" pitchFamily="34" charset="0"/>
              <a:ea typeface="Ayuthaya" pitchFamily="2" charset="-34"/>
              <a:cs typeface="Arial" panose="020B0604020202020204" pitchFamily="34" charset="0"/>
            </a:endParaRPr>
          </a:p>
          <a:p>
            <a:pPr marL="0" indent="0">
              <a:lnSpc>
                <a:spcPct val="90000"/>
              </a:lnSpc>
              <a:buNone/>
            </a:pPr>
            <a:r>
              <a:rPr lang="en-US" b="0" i="0" u="none" strike="noStrike" dirty="0">
                <a:effectLst/>
                <a:latin typeface="Arial" panose="020B0604020202020204" pitchFamily="34" charset="0"/>
                <a:ea typeface="Ayuthaya" pitchFamily="2" charset="-34"/>
                <a:cs typeface="Arial" panose="020B0604020202020204" pitchFamily="34" charset="0"/>
              </a:rPr>
              <a:t>This is the derivation of the escape velocity of earth. For any other planet we can derive at the escape velocity in the similar pattern</a:t>
            </a:r>
          </a:p>
        </p:txBody>
      </p:sp>
      <p:pic>
        <p:nvPicPr>
          <p:cNvPr id="5" name="Picture 4" descr="Abstract background of mesh on pink">
            <a:extLst>
              <a:ext uri="{FF2B5EF4-FFF2-40B4-BE49-F238E27FC236}">
                <a16:creationId xmlns:a16="http://schemas.microsoft.com/office/drawing/2014/main" id="{FDB2555F-4D3D-7328-2A1C-4A73BB448A91}"/>
              </a:ext>
            </a:extLst>
          </p:cNvPr>
          <p:cNvPicPr>
            <a:picLocks noChangeAspect="1"/>
          </p:cNvPicPr>
          <p:nvPr/>
        </p:nvPicPr>
        <p:blipFill rotWithShape="1">
          <a:blip r:embed="rId3"/>
          <a:srcRect l="22527" r="10030"/>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91654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Earth from space">
            <a:extLst>
              <a:ext uri="{FF2B5EF4-FFF2-40B4-BE49-F238E27FC236}">
                <a16:creationId xmlns:a16="http://schemas.microsoft.com/office/drawing/2014/main" id="{49E8091F-54F6-3D99-BC98-8A9B7C77E704}"/>
              </a:ext>
            </a:extLst>
          </p:cNvPr>
          <p:cNvPicPr>
            <a:picLocks noChangeAspect="1"/>
          </p:cNvPicPr>
          <p:nvPr/>
        </p:nvPicPr>
        <p:blipFill rotWithShape="1">
          <a:blip r:embed="rId2"/>
          <a:srcRect/>
          <a:stretch/>
        </p:blipFill>
        <p:spPr>
          <a:xfrm>
            <a:off x="1" y="1"/>
            <a:ext cx="12192000" cy="6857999"/>
          </a:xfrm>
          <a:prstGeom prst="rect">
            <a:avLst/>
          </a:prstGeom>
        </p:spPr>
      </p:pic>
      <p:sp useBgFill="1">
        <p:nvSpPr>
          <p:cNvPr id="35" name="Freeform: Shape 3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41F424-AC6D-5EFF-DB8C-AFD1AFACF831}"/>
              </a:ext>
            </a:extLst>
          </p:cNvPr>
          <p:cNvSpPr>
            <a:spLocks noGrp="1"/>
          </p:cNvSpPr>
          <p:nvPr>
            <p:ph idx="1"/>
          </p:nvPr>
        </p:nvSpPr>
        <p:spPr>
          <a:xfrm>
            <a:off x="723898" y="1815903"/>
            <a:ext cx="5372101" cy="3970746"/>
          </a:xfrm>
        </p:spPr>
        <p:txBody>
          <a:bodyPr anchor="ctr">
            <a:normAutofit/>
          </a:bodyPr>
          <a:lstStyle/>
          <a:p>
            <a:pPr marL="0" indent="0">
              <a:lnSpc>
                <a:spcPct val="90000"/>
              </a:lnSpc>
              <a:buNone/>
            </a:pPr>
            <a:r>
              <a:rPr lang="en-US" sz="1800" b="0" i="0" u="none" strike="noStrike" dirty="0">
                <a:effectLst/>
              </a:rPr>
              <a:t>You can calculate the escape velocity from any body in space as long as you know its </a:t>
            </a:r>
            <a:r>
              <a:rPr lang="en-US" sz="1800" b="1" i="0" u="none" strike="noStrike" dirty="0">
                <a:effectLst/>
              </a:rPr>
              <a:t>RADIUS </a:t>
            </a:r>
            <a:r>
              <a:rPr lang="en-US" sz="1800" b="0" i="0" u="none" strike="noStrike" dirty="0">
                <a:effectLst/>
              </a:rPr>
              <a:t>and its </a:t>
            </a:r>
            <a:r>
              <a:rPr lang="en-US" sz="1800" b="1" i="0" u="none" strike="noStrike" dirty="0">
                <a:effectLst/>
              </a:rPr>
              <a:t>MASS</a:t>
            </a:r>
            <a:r>
              <a:rPr lang="en-US" sz="1800" b="0" i="0" u="none" strike="noStrike" dirty="0">
                <a:effectLst/>
              </a:rPr>
              <a:t>. For example, using the above equation, we can calculate the escape velocity of the Moon. From its equator, the Moon has a radius of 1 738 km. It also has an estimated mass of 7.342 × 10</a:t>
            </a:r>
            <a:r>
              <a:rPr lang="en-US" sz="1800" b="0" i="0" u="none" strike="noStrike" baseline="30000" dirty="0">
                <a:effectLst/>
              </a:rPr>
              <a:t>22</a:t>
            </a:r>
            <a:r>
              <a:rPr lang="en-US" sz="1800" b="0" i="0" u="none" strike="noStrike" dirty="0">
                <a:effectLst/>
              </a:rPr>
              <a:t> kg. This means that the Moon’s escape velocity is 2.38 km/s. That is much less than the 11.2 km/s it takes to get off the Earth. In the future, perhaps rockets will be built on and take off from the Moon rather than from Earth.</a:t>
            </a:r>
            <a:endParaRPr lang="en-US" sz="1800" dirty="0"/>
          </a:p>
        </p:txBody>
      </p:sp>
      <p:sp>
        <p:nvSpPr>
          <p:cNvPr id="2" name="TextBox 1">
            <a:extLst>
              <a:ext uri="{FF2B5EF4-FFF2-40B4-BE49-F238E27FC236}">
                <a16:creationId xmlns:a16="http://schemas.microsoft.com/office/drawing/2014/main" id="{138617A2-CB4F-ACDC-6A72-9F5AFC5C8125}"/>
              </a:ext>
            </a:extLst>
          </p:cNvPr>
          <p:cNvSpPr txBox="1"/>
          <p:nvPr/>
        </p:nvSpPr>
        <p:spPr>
          <a:xfrm>
            <a:off x="2349661" y="1354238"/>
            <a:ext cx="2106592" cy="461665"/>
          </a:xfrm>
          <a:prstGeom prst="rect">
            <a:avLst/>
          </a:prstGeom>
          <a:noFill/>
        </p:spPr>
        <p:txBody>
          <a:bodyPr wrap="square" rtlCol="0">
            <a:spAutoFit/>
          </a:bodyPr>
          <a:lstStyle/>
          <a:p>
            <a:r>
              <a:rPr lang="en-US" sz="2400" b="1" dirty="0">
                <a:latin typeface="+mj-lt"/>
              </a:rPr>
              <a:t>SCOPE</a:t>
            </a:r>
          </a:p>
        </p:txBody>
      </p:sp>
    </p:spTree>
    <p:extLst>
      <p:ext uri="{BB962C8B-B14F-4D97-AF65-F5344CB8AC3E}">
        <p14:creationId xmlns:p14="http://schemas.microsoft.com/office/powerpoint/2010/main" val="37569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3081C7-4FE2-1207-9AE7-E5D81FCE8259}"/>
              </a:ext>
            </a:extLst>
          </p:cNvPr>
          <p:cNvPicPr>
            <a:picLocks noGrp="1" noChangeAspect="1"/>
          </p:cNvPicPr>
          <p:nvPr>
            <p:ph idx="1"/>
          </p:nvPr>
        </p:nvPicPr>
        <p:blipFill>
          <a:blip r:embed="rId2"/>
          <a:stretch>
            <a:fillRect/>
          </a:stretch>
        </p:blipFill>
        <p:spPr>
          <a:xfrm>
            <a:off x="1984917" y="892099"/>
            <a:ext cx="6958361" cy="5362652"/>
          </a:xfrm>
          <a:prstGeom prst="rect">
            <a:avLst/>
          </a:prstGeom>
        </p:spPr>
      </p:pic>
    </p:spTree>
    <p:extLst>
      <p:ext uri="{BB962C8B-B14F-4D97-AF65-F5344CB8AC3E}">
        <p14:creationId xmlns:p14="http://schemas.microsoft.com/office/powerpoint/2010/main" val="615680516"/>
      </p:ext>
    </p:extLst>
  </p:cSld>
  <p:clrMapOvr>
    <a:masterClrMapping/>
  </p:clrMapOvr>
</p:sld>
</file>

<file path=ppt/theme/theme1.xml><?xml version="1.0" encoding="utf-8"?>
<a:theme xmlns:a="http://schemas.openxmlformats.org/drawingml/2006/main" name="Archive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892</Words>
  <Application>Microsoft Macintosh PowerPoint</Application>
  <PresentationFormat>Widescreen</PresentationFormat>
  <Paragraphs>57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Bembo</vt:lpstr>
      <vt:lpstr>Calibri</vt:lpstr>
      <vt:lpstr>Google Sans</vt:lpstr>
      <vt:lpstr>Helvetica</vt:lpstr>
      <vt:lpstr>Linux Libertine</vt:lpstr>
      <vt:lpstr>ArchiveVTI</vt:lpstr>
      <vt:lpstr>AKASH VIGNYAN KENDRA</vt:lpstr>
      <vt:lpstr>Project intro</vt:lpstr>
      <vt:lpstr>What is Escape Velocity?</vt:lpstr>
      <vt:lpstr>How Do You Calculate Escape Velocity?</vt:lpstr>
      <vt:lpstr>Calculation of escape velocity</vt:lpstr>
      <vt:lpstr>Conservation of ENERGY</vt:lpstr>
      <vt:lpstr>PowerPoint Presentation</vt:lpstr>
      <vt:lpstr>PowerPoint Presentation</vt:lpstr>
      <vt:lpstr>PowerPoint Presentation</vt:lpstr>
      <vt:lpstr>INPUTS</vt:lpstr>
      <vt:lpstr>OUTPUT </vt:lpstr>
      <vt:lpstr>GENERAL MEASUREMENTS OF A ROCKET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VIGNYAN KENDRA</dc:title>
  <dc:creator>Pagadala, Shruti Krishna</dc:creator>
  <cp:lastModifiedBy>Pagadala, Shruti Krishna</cp:lastModifiedBy>
  <cp:revision>13</cp:revision>
  <dcterms:created xsi:type="dcterms:W3CDTF">2023-05-02T17:42:43Z</dcterms:created>
  <dcterms:modified xsi:type="dcterms:W3CDTF">2023-05-08T01:09:40Z</dcterms:modified>
</cp:coreProperties>
</file>