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egrey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egreya-bold.fntdata"/><Relationship Id="rId11" Type="http://schemas.openxmlformats.org/officeDocument/2006/relationships/slide" Target="slides/slide7.xml"/><Relationship Id="rId22" Type="http://schemas.openxmlformats.org/officeDocument/2006/relationships/font" Target="fonts/Alegreya-boldItalic.fntdata"/><Relationship Id="rId10" Type="http://schemas.openxmlformats.org/officeDocument/2006/relationships/slide" Target="slides/slide6.xml"/><Relationship Id="rId21" Type="http://schemas.openxmlformats.org/officeDocument/2006/relationships/font" Target="fonts/Alegrey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19" Type="http://schemas.openxmlformats.org/officeDocument/2006/relationships/font" Target="fonts/Alegreya-regular.fntdata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Design Pattern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Sudipta Kumar Paik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Associate Technology Manager</a:t>
            </a:r>
            <a:endParaRPr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W3Engineers Ltd.</a:t>
            </a:r>
            <a:endParaRPr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Mobile: +8801719100070</a:t>
            </a:r>
            <a:endParaRPr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legreya"/>
                <a:ea typeface="Alegreya"/>
                <a:cs typeface="Alegreya"/>
                <a:sym typeface="Alegreya"/>
              </a:rPr>
              <a:t>Date: 2018-02-01</a:t>
            </a:r>
            <a:endParaRPr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CodeBase: </a:t>
            </a:r>
            <a:r>
              <a:rPr b="1" lang="en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https://github.com/skpaik/StrategyPattern</a:t>
            </a:r>
            <a:endParaRPr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Strategy?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plan of action or policy designed to achieve a major or overall aim.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Need Pattern for Strategy?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Strategy pattern is known as a behavioural pattern - its used to manage algorithms, relationships and responsibilities between objects.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Strategy pattern is to be used where you want to choose the algorithm to use </a:t>
            </a:r>
            <a:r>
              <a:rPr b="1" lang="en"/>
              <a:t>at runtime</a:t>
            </a:r>
            <a:r>
              <a:rPr lang="en"/>
              <a:t>. A good use of the Strategy pattern would be saving files in different formats, running various sorting algorithms, or file compression.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Pattern Says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a family of algorithms, encapsulate each one, and make them interchangeable. Strategy lets the algorithm vary independently from clients that use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00" y="1138400"/>
            <a:ext cx="8373598" cy="37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less Implementation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350" y="1212325"/>
            <a:ext cx="43633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</a:t>
            </a:r>
            <a:r>
              <a:rPr lang="en"/>
              <a:t>I</a:t>
            </a:r>
            <a:r>
              <a:rPr lang="en"/>
              <a:t>mplementation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4000"/>
            <a:ext cx="8839201" cy="316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Implementation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2500"/>
            <a:ext cx="8839198" cy="307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It!!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400" y="1191350"/>
            <a:ext cx="6027199" cy="37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