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7"/>
    <p:restoredTop sz="94631"/>
  </p:normalViewPr>
  <p:slideViewPr>
    <p:cSldViewPr snapToGrid="0" snapToObjects="1">
      <p:cViewPr>
        <p:scale>
          <a:sx n="130" d="100"/>
          <a:sy n="130" d="100"/>
        </p:scale>
        <p:origin x="7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60FE-0FE8-0C42-9CD7-C9A6B96FA65F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DCBD-081C-514C-9ABB-780477B8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45ED-657D-D34D-9CD8-64B04C0E043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714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DAY 1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Static and non static methods</a:t>
            </a:r>
          </a:p>
          <a:p>
            <a:r>
              <a:rPr lang="en-US" dirty="0" smtClean="0"/>
              <a:t>Method overloading and overriding</a:t>
            </a:r>
          </a:p>
          <a:p>
            <a:r>
              <a:rPr lang="en-US" dirty="0" smtClean="0"/>
              <a:t>Access modifiers</a:t>
            </a:r>
          </a:p>
          <a:p>
            <a:r>
              <a:rPr lang="en-US" dirty="0" smtClean="0"/>
              <a:t>Java Arrays and 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Java for QA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0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Some terms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8013" y="1709014"/>
            <a:ext cx="56933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Member variables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Local variable </a:t>
            </a:r>
            <a:r>
              <a:rPr lang="mr-IN" sz="2000" dirty="0" smtClean="0">
                <a:solidFill>
                  <a:schemeClr val="accent1"/>
                </a:solidFill>
              </a:rPr>
              <a:t>–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declared inside a method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Instance variable </a:t>
            </a:r>
            <a:r>
              <a:rPr lang="mr-IN" sz="2000" dirty="0" smtClean="0">
                <a:solidFill>
                  <a:schemeClr val="accent1"/>
                </a:solidFill>
              </a:rPr>
              <a:t>–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Inside class, but outside method (accessed by object)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Class/static variable -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Inside class, but outside method (accessed by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ClassName)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Methods / </a:t>
            </a:r>
            <a:r>
              <a:rPr lang="en-US" sz="2000" dirty="0" smtClean="0">
                <a:solidFill>
                  <a:schemeClr val="accent1"/>
                </a:solidFill>
              </a:rPr>
              <a:t>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Keyword “new” </a:t>
            </a:r>
            <a:r>
              <a:rPr lang="mr-IN" sz="2000" dirty="0" smtClean="0">
                <a:solidFill>
                  <a:schemeClr val="accent1"/>
                </a:solidFill>
              </a:rPr>
              <a:t>–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an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Constructor </a:t>
            </a:r>
            <a:r>
              <a:rPr lang="mr-IN" sz="2000" dirty="0" smtClean="0">
                <a:solidFill>
                  <a:schemeClr val="accent1"/>
                </a:solidFill>
              </a:rPr>
              <a:t>–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 name same as class name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Default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Parameterized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Keyword “this” </a:t>
            </a:r>
            <a:r>
              <a:rPr lang="mr-IN" sz="2000" dirty="0" smtClean="0">
                <a:solidFill>
                  <a:schemeClr val="accent1"/>
                </a:solidFill>
              </a:rPr>
              <a:t>–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local and instance variable is same name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2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1">
            <a:extLst>
              <a:ext uri="{FF2B5EF4-FFF2-40B4-BE49-F238E27FC236}">
                <a16:creationId xmlns:a16="http://schemas.microsoft.com/office/drawing/2014/main" xmlns="" id="{07046EF3-5E38-4467-9F5F-214C193AA12F}"/>
              </a:ext>
            </a:extLst>
          </p:cNvPr>
          <p:cNvSpPr/>
          <p:nvPr/>
        </p:nvSpPr>
        <p:spPr>
          <a:xfrm>
            <a:off x="1786597" y="2349305"/>
            <a:ext cx="1814732" cy="75965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xmlns="" id="{C563F048-359E-4636-8D66-3C94F0FF1615}"/>
              </a:ext>
            </a:extLst>
          </p:cNvPr>
          <p:cNvSpPr/>
          <p:nvPr/>
        </p:nvSpPr>
        <p:spPr>
          <a:xfrm>
            <a:off x="1786597" y="3821299"/>
            <a:ext cx="1814732" cy="75965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Child1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xmlns="" id="{E599C068-BE88-4977-9BC5-9DC5DB92A6BA}"/>
              </a:ext>
            </a:extLst>
          </p:cNvPr>
          <p:cNvSpPr/>
          <p:nvPr/>
        </p:nvSpPr>
        <p:spPr>
          <a:xfrm>
            <a:off x="1786597" y="5346700"/>
            <a:ext cx="1814732" cy="75965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Child2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491CF3F7-560F-465D-8BCD-43141534A65A}"/>
              </a:ext>
            </a:extLst>
          </p:cNvPr>
          <p:cNvSpPr/>
          <p:nvPr/>
        </p:nvSpPr>
        <p:spPr>
          <a:xfrm>
            <a:off x="7103290" y="2349305"/>
            <a:ext cx="1814732" cy="75965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xmlns="" id="{EBE8A02D-2E8B-40DC-991C-FB83A3FB6352}"/>
              </a:ext>
            </a:extLst>
          </p:cNvPr>
          <p:cNvSpPr/>
          <p:nvPr/>
        </p:nvSpPr>
        <p:spPr>
          <a:xfrm>
            <a:off x="4794739" y="4127483"/>
            <a:ext cx="1814732" cy="75965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Child1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xmlns="" id="{69F350D8-BE5C-41F3-B29D-56605CFE7FB3}"/>
              </a:ext>
            </a:extLst>
          </p:cNvPr>
          <p:cNvSpPr/>
          <p:nvPr/>
        </p:nvSpPr>
        <p:spPr>
          <a:xfrm>
            <a:off x="7103290" y="4117893"/>
            <a:ext cx="1814732" cy="75965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Child2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xmlns="" id="{FEA06817-0B76-48DF-B6DD-25B218952FF3}"/>
              </a:ext>
            </a:extLst>
          </p:cNvPr>
          <p:cNvSpPr/>
          <p:nvPr/>
        </p:nvSpPr>
        <p:spPr>
          <a:xfrm>
            <a:off x="9411841" y="4117893"/>
            <a:ext cx="1814732" cy="759654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4703A05-81E8-4956-8257-E33713F5F0E2}"/>
              </a:ext>
            </a:extLst>
          </p:cNvPr>
          <p:cNvCxnSpPr>
            <a:stCxn id="4" idx="1"/>
            <a:endCxn id="7" idx="3"/>
          </p:cNvCxnSpPr>
          <p:nvPr/>
        </p:nvCxnSpPr>
        <p:spPr>
          <a:xfrm>
            <a:off x="2693963" y="3108959"/>
            <a:ext cx="0" cy="7123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7E5A38C-90D5-4DF1-A923-8CA2A93FCD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>
            <a:off x="2693963" y="4580953"/>
            <a:ext cx="0" cy="7657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7E9638B-92AC-47CD-B20C-E52F39A59ED2}"/>
              </a:ext>
            </a:extLst>
          </p:cNvPr>
          <p:cNvCxnSpPr>
            <a:stCxn id="9" idx="1"/>
            <a:endCxn id="11" idx="3"/>
          </p:cNvCxnSpPr>
          <p:nvPr/>
        </p:nvCxnSpPr>
        <p:spPr>
          <a:xfrm>
            <a:off x="8010656" y="3108959"/>
            <a:ext cx="0" cy="10089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6">
            <a:extLst>
              <a:ext uri="{FF2B5EF4-FFF2-40B4-BE49-F238E27FC236}">
                <a16:creationId xmlns:a16="http://schemas.microsoft.com/office/drawing/2014/main" xmlns="" id="{47EA7E49-8277-4648-95F1-04CFC132AA9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5400000">
            <a:off x="6347119" y="2463946"/>
            <a:ext cx="1018524" cy="230855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8">
            <a:extLst>
              <a:ext uri="{FF2B5EF4-FFF2-40B4-BE49-F238E27FC236}">
                <a16:creationId xmlns:a16="http://schemas.microsoft.com/office/drawing/2014/main" xmlns="" id="{16138A7C-4AAC-48AF-B1F1-1F2978F64C88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6200000" flipH="1">
            <a:off x="8660464" y="2459150"/>
            <a:ext cx="1008934" cy="230855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D72B7EA-9687-460A-83D5-960BCA7E5191}"/>
              </a:ext>
            </a:extLst>
          </p:cNvPr>
          <p:cNvSpPr/>
          <p:nvPr/>
        </p:nvSpPr>
        <p:spPr>
          <a:xfrm>
            <a:off x="1004631" y="1313799"/>
            <a:ext cx="8772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Inheritance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is a mechanism wherein a new class is derived from an existing class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classes may 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inherit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or acquire the properties and methods of parent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151BB58-F7A6-42A7-93CE-5DD01F053C1B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Inheritance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6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18C409-A210-460C-A28D-BBB92C4DD94F}"/>
              </a:ext>
            </a:extLst>
          </p:cNvPr>
          <p:cNvSpPr txBox="1"/>
          <p:nvPr/>
        </p:nvSpPr>
        <p:spPr>
          <a:xfrm>
            <a:off x="696569" y="1456313"/>
            <a:ext cx="4772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One in many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Polymorphism can be achieved in 2 ways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Method Overloading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Method Overriding</a:t>
            </a:r>
          </a:p>
        </p:txBody>
      </p:sp>
      <p:pic>
        <p:nvPicPr>
          <p:cNvPr id="5" name="Picture 4" descr="Image result for java method overloading">
            <a:extLst>
              <a:ext uri="{FF2B5EF4-FFF2-40B4-BE49-F238E27FC236}">
                <a16:creationId xmlns:a16="http://schemas.microsoft.com/office/drawing/2014/main" xmlns="" id="{21F02004-E8E2-4B5D-9DA2-08CE4019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52" y="2954411"/>
            <a:ext cx="8086139" cy="337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000650-35B8-4110-AFD0-FD2931C252A6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6220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xmlns="" id="{56E3C9FC-54AF-4596-9566-3C63B012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58" y="1864681"/>
            <a:ext cx="7703208" cy="44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104050-D3C7-4717-8805-7EDD6B684A45}"/>
              </a:ext>
            </a:extLst>
          </p:cNvPr>
          <p:cNvSpPr txBox="1"/>
          <p:nvPr/>
        </p:nvSpPr>
        <p:spPr>
          <a:xfrm>
            <a:off x="1215647" y="207102"/>
            <a:ext cx="916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</a:rPr>
              <a:t>Java modifiers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01B7-856D-4A43-A730-0EB8CCDE6750}"/>
              </a:ext>
            </a:extLst>
          </p:cNvPr>
          <p:cNvSpPr/>
          <p:nvPr/>
        </p:nvSpPr>
        <p:spPr>
          <a:xfrm>
            <a:off x="1215647" y="1205787"/>
            <a:ext cx="9349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Java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provides a number of 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access modifiers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to set 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access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levels for classes, variables, methods, and constructors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Access modifiers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104050-D3C7-4717-8805-7EDD6B684A45}"/>
              </a:ext>
            </a:extLst>
          </p:cNvPr>
          <p:cNvSpPr txBox="1"/>
          <p:nvPr/>
        </p:nvSpPr>
        <p:spPr>
          <a:xfrm>
            <a:off x="1215647" y="207102"/>
            <a:ext cx="916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</a:rPr>
              <a:t>Java modifiers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Arrays and collections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ataType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ArrayName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[]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new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DataType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&gt;[Size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List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DataType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ArrayList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&lt;&gt;();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Set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DataType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&lt;&gt;();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/>
                </a:solidFill>
              </a:rPr>
              <a:t>HashMap</a:t>
            </a:r>
            <a:endParaRPr lang="en-US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Map&lt;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dataType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dataType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hmName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8445912" y="2015612"/>
            <a:ext cx="383458" cy="816078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8829367" y="2212258"/>
            <a:ext cx="7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8445909" y="2895598"/>
            <a:ext cx="432620" cy="1656737"/>
          </a:xfrm>
          <a:prstGeom prst="rightBrace">
            <a:avLst>
              <a:gd name="adj1" fmla="val 8333"/>
              <a:gd name="adj2" fmla="val 50593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922774" y="3495366"/>
            <a:ext cx="134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8450825" y="4611328"/>
            <a:ext cx="432620" cy="904570"/>
          </a:xfrm>
          <a:prstGeom prst="rightBrace">
            <a:avLst>
              <a:gd name="adj1" fmla="val 8333"/>
              <a:gd name="adj2" fmla="val 50593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8947354" y="4827637"/>
            <a:ext cx="134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5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170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Arial</vt:lpstr>
      <vt:lpstr>Office Theme</vt:lpstr>
      <vt:lpstr>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Patro, Sunil Kumar (TR Tech, Content &amp; Ops)</dc:creator>
  <cp:lastModifiedBy>Patro, Sunil Kumar (TR Tech, Content &amp; Ops)</cp:lastModifiedBy>
  <cp:revision>35</cp:revision>
  <dcterms:created xsi:type="dcterms:W3CDTF">2019-04-19T07:05:42Z</dcterms:created>
  <dcterms:modified xsi:type="dcterms:W3CDTF">2019-04-19T12:56:08Z</dcterms:modified>
</cp:coreProperties>
</file>