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7"/>
    <p:restoredTop sz="94631"/>
  </p:normalViewPr>
  <p:slideViewPr>
    <p:cSldViewPr snapToGrid="0" snapToObjects="1">
      <p:cViewPr>
        <p:scale>
          <a:sx n="130" d="100"/>
          <a:sy n="130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vnrepositor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2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installation</a:t>
            </a:r>
          </a:p>
          <a:p>
            <a:r>
              <a:rPr lang="en-US" dirty="0" smtClean="0"/>
              <a:t>Maven setup</a:t>
            </a:r>
          </a:p>
          <a:p>
            <a:r>
              <a:rPr lang="en-US" dirty="0" smtClean="0"/>
              <a:t>Maven structure</a:t>
            </a:r>
          </a:p>
          <a:p>
            <a:r>
              <a:rPr lang="en-US" dirty="0" smtClean="0"/>
              <a:t>POM.xml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192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Maven simplifies the build process.</a:t>
            </a: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Maven automatically downloads and attach required libraries or jar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maven.apache.org/download.cgi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Windows OS</a:t>
            </a:r>
          </a:p>
          <a:p>
            <a:pPr marL="0" indent="0">
              <a:buNone/>
            </a:pPr>
            <a:r>
              <a:rPr lang="en-US" sz="2000" dirty="0" smtClean="0"/>
              <a:t>apache-maven-X.X.X-</a:t>
            </a:r>
            <a:r>
              <a:rPr lang="en-US" sz="2000" dirty="0" err="1" smtClean="0"/>
              <a:t>bin.zip</a:t>
            </a:r>
            <a:endParaRPr lang="en-US" sz="2000" dirty="0" smtClean="0"/>
          </a:p>
          <a:p>
            <a:pPr fontAlgn="base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 the zip file and place under a specific folder.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Mac OS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apache-maven-X.X.X-</a:t>
            </a:r>
            <a:r>
              <a:rPr lang="en-US" sz="2000" dirty="0" err="1"/>
              <a:t>src.tar.gz</a:t>
            </a:r>
            <a:endParaRPr lang="en-US" sz="2000" dirty="0" smtClean="0"/>
          </a:p>
          <a:p>
            <a:pPr fontAlgn="base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 -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xvf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apache-maven-3.1.1-bin.tar.gz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Maven download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Set env variables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397000"/>
            <a:ext cx="621836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OS</a:t>
            </a:r>
          </a:p>
          <a:p>
            <a:endParaRPr lang="en-US" sz="1400" dirty="0" smtClean="0"/>
          </a:p>
          <a:p>
            <a:r>
              <a:rPr lang="en-US" dirty="0">
                <a:solidFill>
                  <a:schemeClr val="accent1"/>
                </a:solidFill>
              </a:rPr>
              <a:t>JAVA_HOME = c:\program files\java\</a:t>
            </a:r>
            <a:r>
              <a:rPr lang="en-US" dirty="0" err="1">
                <a:solidFill>
                  <a:schemeClr val="accent1"/>
                </a:solidFill>
              </a:rPr>
              <a:t>jdkX.X.X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MAVEN_HOME = c:\Maven\apache-maven\apache-maven-X.X.X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Path = 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r>
              <a:rPr lang="en-US" dirty="0" smtClean="0">
                <a:solidFill>
                  <a:schemeClr val="accent1"/>
                </a:solidFill>
              </a:rPr>
              <a:t>%MAVEN_HOME</a:t>
            </a:r>
            <a:r>
              <a:rPr lang="en-US" dirty="0">
                <a:solidFill>
                  <a:schemeClr val="accent1"/>
                </a:solidFill>
              </a:rPr>
              <a:t>%\</a:t>
            </a:r>
            <a:r>
              <a:rPr lang="en-US" dirty="0" smtClean="0">
                <a:solidFill>
                  <a:schemeClr val="accent1"/>
                </a:solidFill>
              </a:rPr>
              <a:t>bin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</a:p>
          <a:p>
            <a:endParaRPr lang="en-US" sz="1400" dirty="0" smtClean="0"/>
          </a:p>
          <a:p>
            <a:pPr fontAlgn="base"/>
            <a:r>
              <a:rPr lang="en-US" dirty="0">
                <a:solidFill>
                  <a:schemeClr val="accent1"/>
                </a:solidFill>
              </a:rPr>
              <a:t>export M2_HOME=/Users/</a:t>
            </a:r>
            <a:r>
              <a:rPr lang="en-US" dirty="0" err="1">
                <a:solidFill>
                  <a:schemeClr val="accent1"/>
                </a:solidFill>
              </a:rPr>
              <a:t>UserName</a:t>
            </a:r>
            <a:r>
              <a:rPr lang="en-US" dirty="0">
                <a:solidFill>
                  <a:schemeClr val="accent1"/>
                </a:solidFill>
              </a:rPr>
              <a:t>/apache-maven-3.1.1 </a:t>
            </a:r>
          </a:p>
          <a:p>
            <a:pPr fontAlgn="base"/>
            <a:r>
              <a:rPr lang="en-US" dirty="0">
                <a:solidFill>
                  <a:schemeClr val="accent1"/>
                </a:solidFill>
              </a:rPr>
              <a:t>export PATH=$PATH:$</a:t>
            </a:r>
            <a:r>
              <a:rPr lang="en-US" dirty="0" smtClean="0">
                <a:solidFill>
                  <a:schemeClr val="accent1"/>
                </a:solidFill>
              </a:rPr>
              <a:t>M2_HOME/bin</a:t>
            </a:r>
          </a:p>
          <a:p>
            <a:pPr fontAlgn="base"/>
            <a:endParaRPr lang="en-US" dirty="0">
              <a:solidFill>
                <a:schemeClr val="accent1"/>
              </a:solidFill>
            </a:endParaRPr>
          </a:p>
          <a:p>
            <a:pPr fontAlgn="base"/>
            <a:endParaRPr lang="en-US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-version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9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51BB58-F7A6-42A7-93CE-5DD01F053C1B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Maven structure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04949"/>
            <a:ext cx="4000500" cy="42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000650-35B8-4110-AFD0-FD2931C252A6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Maven local repository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474277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XML update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/Apache-maven/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settings.xml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LocalRepository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solidFill>
                  <a:schemeClr val="accent5"/>
                </a:solidFill>
              </a:rPr>
              <a:t>Eclipse IDE setup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Preferences &gt; Maven &gt; User Settings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6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104050-D3C7-4717-8805-7EDD6B684A45}"/>
              </a:ext>
            </a:extLst>
          </p:cNvPr>
          <p:cNvSpPr txBox="1"/>
          <p:nvPr/>
        </p:nvSpPr>
        <p:spPr>
          <a:xfrm>
            <a:off x="1215647" y="207102"/>
            <a:ext cx="916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Java modifiers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POM.xml &amp; maven goals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828800"/>
            <a:ext cx="300364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POM.XML</a:t>
            </a:r>
          </a:p>
          <a:p>
            <a:endParaRPr lang="en-US" sz="1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Dependencies</a:t>
            </a:r>
            <a:endParaRPr lang="en-US" sz="2800" dirty="0" smtClean="0"/>
          </a:p>
          <a:p>
            <a:r>
              <a:rPr lang="en-US" sz="2000" dirty="0" smtClean="0">
                <a:solidFill>
                  <a:schemeClr val="accent5"/>
                </a:solidFill>
                <a:hlinkClick r:id="rId2"/>
              </a:rPr>
              <a:t>https://mvnrepository.com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Properties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Plugins</a:t>
            </a:r>
            <a:endParaRPr lang="en-US" sz="2000" dirty="0"/>
          </a:p>
          <a:p>
            <a:endParaRPr lang="en-US" dirty="0"/>
          </a:p>
          <a:p>
            <a:r>
              <a:rPr lang="en-US" sz="2800" dirty="0" smtClean="0"/>
              <a:t>Goals</a:t>
            </a:r>
          </a:p>
          <a:p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5"/>
                </a:solidFill>
              </a:rPr>
              <a:t>Clean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5"/>
                </a:solidFill>
              </a:rPr>
              <a:t>Compile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5"/>
                </a:solidFill>
              </a:rPr>
              <a:t>Test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28559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DEMO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5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89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DAY 2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78</cp:revision>
  <dcterms:created xsi:type="dcterms:W3CDTF">2019-04-19T07:05:42Z</dcterms:created>
  <dcterms:modified xsi:type="dcterms:W3CDTF">2019-04-20T17:52:34Z</dcterms:modified>
</cp:coreProperties>
</file>