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4" r:id="rId2"/>
    <p:sldId id="265" r:id="rId3"/>
    <p:sldId id="277" r:id="rId4"/>
    <p:sldId id="269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500"/>
    <p:restoredTop sz="94631"/>
  </p:normalViewPr>
  <p:slideViewPr>
    <p:cSldViewPr snapToGrid="0" snapToObjects="1">
      <p:cViewPr>
        <p:scale>
          <a:sx n="110" d="100"/>
          <a:sy n="110" d="100"/>
        </p:scale>
        <p:origin x="27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760FE-0FE8-0C42-9CD7-C9A6B96FA65F}" type="datetimeFigureOut">
              <a:rPr lang="en-US" smtClean="0"/>
              <a:t>5/19/19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CDCBD-081C-514C-9ABB-780477B87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4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5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8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7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5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8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9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4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145ED-657D-D34D-9CD8-64B04C0E043E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1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ppium.github.io/java-client/io/appium/java_client/TouchAc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7146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DAY </a:t>
            </a:r>
            <a:r>
              <a:rPr lang="en-US" b="1" dirty="0">
                <a:solidFill>
                  <a:schemeClr val="accent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7318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14954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Appium PageObjectModel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Simulator commands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Emulator 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Xcrun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Run 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appium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server using java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Automate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mobile gestures</a:t>
            </a:r>
          </a:p>
          <a:p>
            <a:pPr lvl="1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Scroll</a:t>
            </a:r>
          </a:p>
          <a:p>
            <a:pPr lvl="1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Swipe</a:t>
            </a:r>
          </a:p>
          <a:p>
            <a:pPr lvl="1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 press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AB55D5E-E2D3-4C91-BA26-55B2F8AF5AE5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Topics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94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266B4DF-66D4-4FB6-AC9A-80FEB0BC2EA7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Simulator commands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1950" y="1250065"/>
            <a:ext cx="743094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Android </a:t>
            </a:r>
            <a:r>
              <a:rPr lang="mr-IN" sz="3200" dirty="0" smtClean="0">
                <a:solidFill>
                  <a:schemeClr val="accent1"/>
                </a:solidFill>
              </a:rPr>
              <a:t>–</a:t>
            </a:r>
            <a:r>
              <a:rPr lang="en-US" sz="3200" dirty="0" smtClean="0">
                <a:solidFill>
                  <a:schemeClr val="accent1"/>
                </a:solidFill>
              </a:rPr>
              <a:t> emulator</a:t>
            </a:r>
          </a:p>
          <a:p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Environmental setup needed for the android SDK location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list out all the emulators available -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Emulator </a:t>
            </a:r>
            <a:r>
              <a:rPr lang="mr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list-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avds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open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specifiv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=c emulator -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Emulator </a:t>
            </a:r>
            <a:r>
              <a:rPr lang="mr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avd [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devicename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install .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apk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to emulator -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adb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install [.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apk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file path]</a:t>
            </a:r>
          </a:p>
          <a:p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3200" dirty="0" smtClean="0">
                <a:solidFill>
                  <a:schemeClr val="accent1"/>
                </a:solidFill>
              </a:rPr>
              <a:t>iOS - </a:t>
            </a:r>
            <a:r>
              <a:rPr lang="en-US" sz="3200" dirty="0" err="1" smtClean="0">
                <a:solidFill>
                  <a:schemeClr val="accent1"/>
                </a:solidFill>
              </a:rPr>
              <a:t>xcrun</a:t>
            </a:r>
            <a:endParaRPr lang="en-US" dirty="0" smtClean="0"/>
          </a:p>
          <a:p>
            <a:endParaRPr lang="en-US" sz="1600" dirty="0">
              <a:solidFill>
                <a:schemeClr val="accent1"/>
              </a:solidFill>
            </a:endParaRPr>
          </a:p>
          <a:p>
            <a:pPr fontAlgn="base"/>
            <a:r>
              <a:rPr lang="en-US" dirty="0" smtClean="0"/>
              <a:t>To see active iPhone simulator - </a:t>
            </a:r>
            <a:r>
              <a:rPr lang="en-US" b="1" dirty="0" err="1" smtClean="0"/>
              <a:t>xcrun</a:t>
            </a:r>
            <a:r>
              <a:rPr lang="en-US" b="1" dirty="0" smtClean="0"/>
              <a:t> </a:t>
            </a:r>
            <a:r>
              <a:rPr lang="en-US" b="1" dirty="0" err="1"/>
              <a:t>simctl</a:t>
            </a:r>
            <a:r>
              <a:rPr lang="en-US" b="1" dirty="0"/>
              <a:t> list | </a:t>
            </a:r>
            <a:r>
              <a:rPr lang="en-US" b="1" dirty="0" err="1"/>
              <a:t>egrep</a:t>
            </a:r>
            <a:r>
              <a:rPr lang="en-US" b="1" dirty="0"/>
              <a:t> '(Booted</a:t>
            </a:r>
            <a:r>
              <a:rPr lang="en-US" b="1" dirty="0" smtClean="0"/>
              <a:t>)’</a:t>
            </a:r>
          </a:p>
          <a:p>
            <a:pPr fontAlgn="base"/>
            <a:endParaRPr lang="en-US" dirty="0" smtClean="0">
              <a:solidFill>
                <a:schemeClr val="accent1"/>
              </a:solidFill>
            </a:endParaRPr>
          </a:p>
          <a:p>
            <a:pPr fontAlgn="base"/>
            <a:r>
              <a:rPr lang="en-US" dirty="0" smtClean="0"/>
              <a:t>To install .app file into iPhone - </a:t>
            </a:r>
            <a:r>
              <a:rPr lang="en-US" b="1" dirty="0" err="1" smtClean="0"/>
              <a:t>xcrun</a:t>
            </a:r>
            <a:r>
              <a:rPr lang="en-US" b="1" dirty="0" smtClean="0"/>
              <a:t> </a:t>
            </a:r>
            <a:r>
              <a:rPr lang="en-US" b="1" dirty="0" err="1"/>
              <a:t>simctl</a:t>
            </a:r>
            <a:r>
              <a:rPr lang="en-US" b="1" dirty="0"/>
              <a:t> install booted /path/to/</a:t>
            </a:r>
            <a:r>
              <a:rPr lang="en-US" b="1" dirty="0" err="1"/>
              <a:t>your.app</a:t>
            </a:r>
            <a:endParaRPr lang="en-US" b="1" dirty="0"/>
          </a:p>
          <a:p>
            <a:pPr fontAlgn="base"/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14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266B4DF-66D4-4FB6-AC9A-80FEB0BC2EA7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Appium server in Java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5813" y="1493134"/>
            <a:ext cx="57151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run </a:t>
            </a:r>
            <a:r>
              <a:rPr lang="en-US" dirty="0" err="1" smtClean="0"/>
              <a:t>appium</a:t>
            </a:r>
            <a:r>
              <a:rPr lang="en-US" dirty="0" smtClean="0"/>
              <a:t> server programmatically, follow below steps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Install node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nstall </a:t>
            </a:r>
            <a:r>
              <a:rPr lang="en-US" dirty="0" err="1" smtClean="0"/>
              <a:t>appium</a:t>
            </a:r>
            <a:r>
              <a:rPr lang="en-US" dirty="0" smtClean="0"/>
              <a:t> CLI using </a:t>
            </a:r>
            <a:r>
              <a:rPr lang="en-US" dirty="0" err="1" smtClean="0"/>
              <a:t>npm</a:t>
            </a:r>
            <a:r>
              <a:rPr lang="en-US" dirty="0" smtClean="0"/>
              <a:t> command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Npm</a:t>
            </a:r>
            <a:r>
              <a:rPr lang="en-US" dirty="0" smtClean="0">
                <a:solidFill>
                  <a:schemeClr val="accent1"/>
                </a:solidFill>
              </a:rPr>
              <a:t> install </a:t>
            </a:r>
            <a:r>
              <a:rPr lang="mr-IN" dirty="0" smtClean="0">
                <a:solidFill>
                  <a:schemeClr val="accent1"/>
                </a:solidFill>
              </a:rPr>
              <a:t>–</a:t>
            </a:r>
            <a:r>
              <a:rPr lang="en-US" dirty="0" smtClean="0">
                <a:solidFill>
                  <a:schemeClr val="accent1"/>
                </a:solidFill>
              </a:rPr>
              <a:t>g </a:t>
            </a:r>
            <a:r>
              <a:rPr lang="en-US" dirty="0" err="1" smtClean="0">
                <a:solidFill>
                  <a:schemeClr val="accent1"/>
                </a:solidFill>
              </a:rPr>
              <a:t>appium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Find the </a:t>
            </a:r>
            <a:r>
              <a:rPr lang="en-US" dirty="0" err="1" smtClean="0"/>
              <a:t>main.js</a:t>
            </a:r>
            <a:r>
              <a:rPr lang="en-US" dirty="0" smtClean="0"/>
              <a:t> file path</a:t>
            </a:r>
          </a:p>
          <a:p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 smtClean="0">
                <a:solidFill>
                  <a:schemeClr val="accent1"/>
                </a:solidFill>
              </a:rPr>
              <a:t>usr</a:t>
            </a:r>
            <a:r>
              <a:rPr lang="en-US" dirty="0" smtClean="0">
                <a:solidFill>
                  <a:schemeClr val="accent1"/>
                </a:solidFill>
              </a:rPr>
              <a:t>/local/lib/</a:t>
            </a:r>
            <a:r>
              <a:rPr lang="en-US" dirty="0" err="1" smtClean="0">
                <a:solidFill>
                  <a:schemeClr val="accent1"/>
                </a:solidFill>
              </a:rPr>
              <a:t>node_modules</a:t>
            </a:r>
            <a:r>
              <a:rPr lang="en-US" dirty="0" smtClean="0">
                <a:solidFill>
                  <a:schemeClr val="accent1"/>
                </a:solidFill>
              </a:rPr>
              <a:t>/</a:t>
            </a:r>
            <a:r>
              <a:rPr lang="en-US" dirty="0" err="1" smtClean="0">
                <a:solidFill>
                  <a:schemeClr val="accent1"/>
                </a:solidFill>
              </a:rPr>
              <a:t>appium</a:t>
            </a:r>
            <a:r>
              <a:rPr lang="en-US" dirty="0" smtClean="0">
                <a:solidFill>
                  <a:schemeClr val="accent1"/>
                </a:solidFill>
              </a:rPr>
              <a:t>/build/lib/</a:t>
            </a:r>
            <a:r>
              <a:rPr lang="en-US" dirty="0" err="1" smtClean="0">
                <a:solidFill>
                  <a:schemeClr val="accent1"/>
                </a:solidFill>
              </a:rPr>
              <a:t>main.js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Find the node executable path</a:t>
            </a:r>
            <a:endParaRPr lang="en-US" dirty="0" smtClean="0"/>
          </a:p>
          <a:p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usr</a:t>
            </a:r>
            <a:r>
              <a:rPr lang="en-US" dirty="0">
                <a:solidFill>
                  <a:schemeClr val="accent1"/>
                </a:solidFill>
              </a:rPr>
              <a:t>/local/bin/node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0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266B4DF-66D4-4FB6-AC9A-80FEB0BC2EA7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Automate gestures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2086" y="1562100"/>
            <a:ext cx="915737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Appium provides TouchActions class to perform the mobile gestures like</a:t>
            </a: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Scroll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Swipe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 </a:t>
            </a:r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press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Tap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 smtClean="0"/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 - </a:t>
            </a:r>
            <a:r>
              <a:rPr lang="en-US" dirty="0">
                <a:hlinkClick r:id="rId2"/>
              </a:rPr>
              <a:t>https://appium.github.io/java-client/io/appium/java_client/TouchAction.html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264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164</Words>
  <Application>Microsoft Macintosh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DAY 6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Patro, Sunil Kumar (TR Tech, Content &amp; Ops)</dc:creator>
  <cp:lastModifiedBy>Patro, Sunil Kumar (TR Tech, Content &amp; Ops)</cp:lastModifiedBy>
  <cp:revision>363</cp:revision>
  <dcterms:created xsi:type="dcterms:W3CDTF">2019-04-19T07:05:42Z</dcterms:created>
  <dcterms:modified xsi:type="dcterms:W3CDTF">2019-05-19T14:09:07Z</dcterms:modified>
</cp:coreProperties>
</file>