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4" r:id="rId2"/>
    <p:sldId id="265" r:id="rId3"/>
    <p:sldId id="277" r:id="rId4"/>
    <p:sldId id="269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609"/>
    <p:restoredTop sz="94631"/>
  </p:normalViewPr>
  <p:slideViewPr>
    <p:cSldViewPr snapToGrid="0" snapToObjects="1">
      <p:cViewPr>
        <p:scale>
          <a:sx n="110" d="100"/>
          <a:sy n="110" d="100"/>
        </p:scale>
        <p:origin x="87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760FE-0FE8-0C42-9CD7-C9A6B96FA65F}" type="datetimeFigureOut">
              <a:rPr lang="en-US" smtClean="0"/>
              <a:t>5/25/19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CDCBD-081C-514C-9ABB-780477B87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41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2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5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8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7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5/25/19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3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5/25/19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5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5/25/19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8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5/25/19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9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5/25/19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45ED-657D-D34D-9CD8-64B04C0E043E}" type="datetimeFigureOut">
              <a:rPr lang="en-US" smtClean="0"/>
              <a:t>5/25/19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4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145ED-657D-D34D-9CD8-64B04C0E043E}" type="datetimeFigureOut">
              <a:rPr lang="en-US" smtClean="0"/>
              <a:t>5/25/19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6C602-2886-A045-A98F-780981F2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1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pium.io/docs/en/writing-running-appium/web/mobile-web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7146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DAY </a:t>
            </a:r>
            <a:r>
              <a:rPr lang="en-US" b="1" dirty="0">
                <a:solidFill>
                  <a:schemeClr val="accent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573189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0" y="14954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Automate mobile browser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Navigate to any screen using activity [android]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Automate 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seekBar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Automate mobile app alerts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Automate switches in app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Automate pickerWheel [iOS]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Launch android app from any screen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AB55D5E-E2D3-4C91-BA26-55B2F8AF5AE5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Topics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94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266B4DF-66D4-4FB6-AC9A-80FEB0BC2EA7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Automate mobile browser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05651" y="1493134"/>
            <a:ext cx="928289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 automate mobile browsers </a:t>
            </a:r>
            <a:r>
              <a:rPr lang="mr-IN" sz="4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endParaRPr lang="en-US" sz="2000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Set the </a:t>
            </a: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browserName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in capabilities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/>
                </a:solidFill>
              </a:rPr>
              <a:t>cap.setCapability(</a:t>
            </a:r>
            <a:r>
              <a:rPr lang="en-US" sz="2000" dirty="0" err="1" smtClean="0">
                <a:solidFill>
                  <a:schemeClr val="accent1"/>
                </a:solidFill>
              </a:rPr>
              <a:t>MobileCapabilityType.BROWSER_NAME</a:t>
            </a:r>
            <a:r>
              <a:rPr lang="en-US" sz="2000" dirty="0">
                <a:solidFill>
                  <a:schemeClr val="accent1"/>
                </a:solidFill>
              </a:rPr>
              <a:t>, BrowserType.CHROME);</a:t>
            </a:r>
            <a:endParaRPr lang="en-US" sz="2000" dirty="0" smtClean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Setup the system properties for </a:t>
            </a: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chromedriver</a:t>
            </a: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System.setProperty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("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webdriver.chrome.driver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", “path of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chromedriver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”);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Download link </a:t>
            </a:r>
          </a:p>
          <a:p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://appium.io/docs/en/writing-running-appium/web/mobile-web/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145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266B4DF-66D4-4FB6-AC9A-80FEB0BC2EA7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Navigate app screens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5812" y="1493134"/>
            <a:ext cx="1041721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Appium provides below method to navigate to any screen directly</a:t>
            </a:r>
          </a:p>
          <a:p>
            <a:r>
              <a:rPr lang="en-US" sz="2800" dirty="0" smtClean="0"/>
              <a:t> 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Driver.startActivity( appPackage, appActivity );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Note </a:t>
            </a:r>
            <a:r>
              <a:rPr lang="mr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only applicable for android apps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260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266B4DF-66D4-4FB6-AC9A-80FEB0BC2EA7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Automate app controls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2086" y="1562100"/>
            <a:ext cx="6429132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 can automate following controls using appium</a:t>
            </a:r>
          </a:p>
          <a:p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Alerts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Switches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PickerWheel [iOS]</a:t>
            </a:r>
          </a:p>
          <a:p>
            <a:pPr marL="742950" lvl="1" indent="-285750">
              <a:buFont typeface="Arial" charset="0"/>
              <a:buChar char="•"/>
            </a:pPr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SeekBar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2648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118</Words>
  <Application>Microsoft Macintosh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Mangal</vt:lpstr>
      <vt:lpstr>Arial</vt:lpstr>
      <vt:lpstr>Office Theme</vt:lpstr>
      <vt:lpstr>DAY 7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Patro, Sunil Kumar (TR Tech, Content &amp; Ops)</dc:creator>
  <cp:lastModifiedBy>Patro, Sunil Kumar (TR Tech, Content &amp; Ops)</cp:lastModifiedBy>
  <cp:revision>394</cp:revision>
  <dcterms:created xsi:type="dcterms:W3CDTF">2019-04-19T07:05:42Z</dcterms:created>
  <dcterms:modified xsi:type="dcterms:W3CDTF">2019-05-25T15:32:59Z</dcterms:modified>
</cp:coreProperties>
</file>