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322" r:id="rId7"/>
    <p:sldId id="328" r:id="rId8"/>
    <p:sldId id="262" r:id="rId9"/>
    <p:sldId id="325" r:id="rId10"/>
    <p:sldId id="267" r:id="rId11"/>
    <p:sldId id="269" r:id="rId12"/>
    <p:sldId id="276" r:id="rId13"/>
    <p:sldId id="277" r:id="rId14"/>
    <p:sldId id="278" r:id="rId15"/>
    <p:sldId id="279" r:id="rId16"/>
    <p:sldId id="33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4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&lt;&lt;d1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ambiguitate</a:t>
            </a:r>
            <a:r>
              <a:rPr lang="en-US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Operatorii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 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Downcasting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Upcasting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C98C37-22A3-43CD-8837-E1E0B2CAD882}"/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5688</Words>
  <Application>Microsoft Office PowerPoint</Application>
  <PresentationFormat>Custom</PresentationFormat>
  <Paragraphs>1020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173</cp:revision>
  <dcterms:modified xsi:type="dcterms:W3CDTF">2023-03-30T17:46:36Z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