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5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58" r:id="rId53"/>
    <p:sldId id="321" r:id="rId5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5F911-11E8-40B3-9F78-5FCC5E0CCA62}" v="1" dt="2022-04-08T12:54:1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e   Mihaila" userId="S::nicolae.mihaila@s.unibuc.ro::874475a1-168b-408d-a50a-9cbb01407eae" providerId="AD" clId="Web-{5B35F911-11E8-40B3-9F78-5FCC5E0CCA62}"/>
    <pc:docChg chg="modSld">
      <pc:chgData name="Nicolae   Mihaila" userId="S::nicolae.mihaila@s.unibuc.ro::874475a1-168b-408d-a50a-9cbb01407eae" providerId="AD" clId="Web-{5B35F911-11E8-40B3-9F78-5FCC5E0CCA62}" dt="2022-04-08T12:54:12.564" v="0"/>
      <pc:docMkLst>
        <pc:docMk/>
      </pc:docMkLst>
      <pc:sldChg chg="addSp">
        <pc:chgData name="Nicolae   Mihaila" userId="S::nicolae.mihaila@s.unibuc.ro::874475a1-168b-408d-a50a-9cbb01407eae" providerId="AD" clId="Web-{5B35F911-11E8-40B3-9F78-5FCC5E0CCA62}" dt="2022-04-08T12:54:12.564" v="0"/>
        <pc:sldMkLst>
          <pc:docMk/>
          <pc:sldMk cId="0" sldId="256"/>
        </pc:sldMkLst>
        <pc:spChg chg="add">
          <ac:chgData name="Nicolae   Mihaila" userId="S::nicolae.mihaila@s.unibuc.ro::874475a1-168b-408d-a50a-9cbb01407eae" providerId="AD" clId="Web-{5B35F911-11E8-40B3-9F78-5FCC5E0CCA62}" dt="2022-04-08T12:54:12.564" v="0"/>
          <ac:spMkLst>
            <pc:docMk/>
            <pc:sldMk cId="0" sldId="256"/>
            <ac:spMk id="2" creationId="{FD075833-EDE6-0D88-CE05-147063167F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– 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C++ este un răspuns la o circumstanță excepțională care apare în timpul rulării unui program,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de împărțire la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Exemplu</a:t>
            </a:r>
            <a:r>
              <a:rPr lang="en-US" sz="2000" b="1" i="1" dirty="0"/>
              <a:t> - </a:t>
            </a:r>
            <a:r>
              <a:rPr lang="en-US" sz="2000" b="1" i="1" dirty="0" err="1"/>
              <a:t>Semnalarea</a:t>
            </a:r>
            <a:r>
              <a:rPr lang="en-US" sz="2000" b="1" i="1" dirty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Exceptii</a:t>
            </a:r>
            <a:r>
              <a:rPr lang="en-US" sz="2000" b="1" i="1" dirty="0"/>
              <a:t> standard de </a:t>
            </a:r>
            <a:r>
              <a:rPr lang="en-US" sz="2000" b="1" i="1" dirty="0" err="1"/>
              <a:t>biblioteca</a:t>
            </a:r>
            <a:r>
              <a:rPr lang="en-US" sz="2000" b="1" i="1" dirty="0"/>
              <a:t> &lt;exception&gt;</a:t>
            </a:r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Sursa</a:t>
            </a:r>
            <a:r>
              <a:rPr lang="en-US" b="1" dirty="0">
                <a:solidFill>
                  <a:srgbClr val="0070C0"/>
                </a:solidFill>
              </a:rPr>
              <a:t>: https://www.tutorialspoint.com/cplusplus/cpp_exceptions_handling.htm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T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T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(int test) throw(int, char)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+mj-lt"/>
              </a:rPr>
              <a:t>Exemplu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funcţie</a:t>
            </a:r>
            <a:r>
              <a:rPr lang="en-US" sz="2200" b="1" i="1" dirty="0">
                <a:latin typeface="+mj-lt"/>
              </a:rPr>
              <a:t> care </a:t>
            </a:r>
            <a:r>
              <a:rPr lang="en-US" sz="2200" b="1" i="1" dirty="0" err="1">
                <a:latin typeface="+mj-lt"/>
              </a:rPr>
              <a:t>precizeaza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>
                <a:latin typeface="+mj-lt"/>
              </a:rPr>
              <a:t>Observaţie: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</a:rPr>
              <a:t>Rearuncarea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unei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unexpected()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g++!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Surpriza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027237"/>
            <a:ext cx="3977540" cy="32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9" y="2255837"/>
            <a:ext cx="4520865" cy="236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F057EB-7D61-4D20-B961-5D9EBF2FF65B}"/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191</cp:revision>
  <dcterms:modified xsi:type="dcterms:W3CDTF">2023-03-30T17:48:16Z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