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501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436636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Păun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1CC41D-52E2-47EF-AF78-0D870C951A5D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5399</Words>
  <Application>Microsoft Office PowerPoint</Application>
  <PresentationFormat>Custom</PresentationFormat>
  <Paragraphs>1376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6</cp:revision>
  <dcterms:modified xsi:type="dcterms:W3CDTF">2023-03-30T17:48:45Z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