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161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V(P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alpha,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beta),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 ) &lt;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≤ V( P ) ≤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ilustrează acţiunea Algoritmului Alpha-Beta în cazul arborelui anterior. Aşa cum se vede în figură, unele dintre valorile de tip minimax ale nodurilor interne sunt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aproximative.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F56973E0EEC408CAD847378223082" ma:contentTypeVersion="8" ma:contentTypeDescription="Create a new document." ma:contentTypeScope="" ma:versionID="62769338aab45ebfc46cf42bc5ab2c0f">
  <xsd:schema xmlns:xsd="http://www.w3.org/2001/XMLSchema" xmlns:xs="http://www.w3.org/2001/XMLSchema" xmlns:p="http://schemas.microsoft.com/office/2006/metadata/properties" xmlns:ns2="193b0210-761b-4e09-bc6b-41b516b7d0d6" targetNamespace="http://schemas.microsoft.com/office/2006/metadata/properties" ma:root="true" ma:fieldsID="00c68bd2a4260490d92d7b50e534abbb" ns2:_="">
    <xsd:import namespace="193b0210-761b-4e09-bc6b-41b516b7d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b0210-761b-4e09-bc6b-41b516b7d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36B20-BA91-4DD6-9F52-05AFCE6D439F}"/>
</file>

<file path=customXml/itemProps2.xml><?xml version="1.0" encoding="utf-8"?>
<ds:datastoreItem xmlns:ds="http://schemas.openxmlformats.org/officeDocument/2006/customXml" ds:itemID="{F97B02D5-6A4E-426E-87EE-41DE79DE946A}"/>
</file>

<file path=customXml/itemProps3.xml><?xml version="1.0" encoding="utf-8"?>
<ds:datastoreItem xmlns:ds="http://schemas.openxmlformats.org/officeDocument/2006/customXml" ds:itemID="{891CA4B9-135B-4398-9423-D86F97DA691A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173</cp:revision>
  <cp:lastPrinted>2021-03-01T22:00:09Z</cp:lastPrinted>
  <dcterms:created xsi:type="dcterms:W3CDTF">2021-02-04T13:39:53Z</dcterms:created>
  <dcterms:modified xsi:type="dcterms:W3CDTF">2021-03-01T22:00:42Z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0x0101008CCF56973E0EEC408CAD847378223082</vt:lpwstr>
  </property>
</Properties>
</file>