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65" r:id="rId2"/>
    <p:sldId id="274" r:id="rId3"/>
    <p:sldId id="289" r:id="rId4"/>
    <p:sldId id="290" r:id="rId5"/>
    <p:sldId id="291" r:id="rId6"/>
    <p:sldId id="292" r:id="rId7"/>
    <p:sldId id="276" r:id="rId8"/>
    <p:sldId id="294" r:id="rId9"/>
    <p:sldId id="293" r:id="rId10"/>
    <p:sldId id="298" r:id="rId11"/>
    <p:sldId id="284" r:id="rId12"/>
    <p:sldId id="299" r:id="rId13"/>
    <p:sldId id="306" r:id="rId14"/>
    <p:sldId id="307" r:id="rId15"/>
    <p:sldId id="308" r:id="rId16"/>
    <p:sldId id="300" r:id="rId17"/>
    <p:sldId id="301" r:id="rId18"/>
    <p:sldId id="302" r:id="rId19"/>
    <p:sldId id="303" r:id="rId20"/>
    <p:sldId id="304" r:id="rId21"/>
    <p:sldId id="305"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9559" autoAdjust="0"/>
  </p:normalViewPr>
  <p:slideViewPr>
    <p:cSldViewPr>
      <p:cViewPr varScale="1">
        <p:scale>
          <a:sx n="82" d="100"/>
          <a:sy n="82" d="100"/>
        </p:scale>
        <p:origin x="720" y="72"/>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err="1"/>
            <a:t>Ritesh</a:t>
          </a:r>
          <a:r>
            <a:rPr lang="en-US" sz="2200" dirty="0"/>
            <a:t> </a:t>
          </a:r>
          <a:r>
            <a:rPr lang="en-US" sz="2200" dirty="0" err="1"/>
            <a:t>Behal</a:t>
          </a:r>
          <a:r>
            <a:rPr lang="en-US" sz="2200" dirty="0"/>
            <a:t> </a:t>
          </a:r>
        </a:p>
        <a:p>
          <a:r>
            <a:rPr lang="en-US" sz="2200" dirty="0"/>
            <a:t>Trainer</a:t>
          </a:r>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err="1"/>
            <a:t>SimpliLearn</a:t>
          </a:r>
          <a:r>
            <a:rPr lang="en-US" sz="2200" dirty="0"/>
            <a:t> Success Manager</a:t>
          </a:r>
        </a:p>
        <a:p>
          <a:r>
            <a:rPr lang="en-US" sz="2200" dirty="0"/>
            <a:t>Administrative Assistant</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5FDCA85D-1C67-44A6-9071-13A348508795}">
      <dgm:prSet phldrT="[Text]" custT="1"/>
      <dgm:spPr/>
      <dgm:t>
        <a:bodyPr/>
        <a:lstStyle/>
        <a:p>
          <a:r>
            <a:rPr lang="en-US" sz="2200" dirty="0" err="1"/>
            <a:t>Samaresh</a:t>
          </a:r>
          <a:r>
            <a:rPr lang="en-US" sz="2200" dirty="0"/>
            <a:t> Kumar </a:t>
          </a:r>
          <a:r>
            <a:rPr lang="en-US" sz="2200"/>
            <a:t>Pradhan </a:t>
          </a:r>
        </a:p>
        <a:p>
          <a:r>
            <a:rPr lang="en-US" sz="2200"/>
            <a:t>Trainee</a:t>
          </a:r>
          <a:endParaRPr lang="en-US" sz="2200" dirty="0"/>
        </a:p>
      </dgm:t>
    </dgm:pt>
    <dgm:pt modelId="{03FDE31C-AA0C-4FFD-88F3-B8C60C7688B2}" type="parTrans" cxnId="{271D1B83-8B39-409B-9021-75223A00D6D6}">
      <dgm:prSet/>
      <dgm:spPr/>
      <dgm:t>
        <a:bodyPr/>
        <a:lstStyle/>
        <a:p>
          <a:endParaRPr lang="en-US" sz="2200"/>
        </a:p>
      </dgm:t>
    </dgm:pt>
    <dgm:pt modelId="{FE1A6629-9F0A-4947-827E-686E8B12F027}" type="sibTrans" cxnId="{271D1B83-8B39-409B-9021-75223A00D6D6}">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8E0B701E-731A-4119-97E9-BE8C6970B14F}" type="pres">
      <dgm:prSet presAssocID="{03FDE31C-AA0C-4FFD-88F3-B8C60C7688B2}" presName="Name37" presStyleLbl="parChTrans1D2" presStyleIdx="0" presStyleCnt="2"/>
      <dgm:spPr/>
    </dgm:pt>
    <dgm:pt modelId="{874468E2-0EC1-4B30-BFBA-2E7D789367BD}" type="pres">
      <dgm:prSet presAssocID="{5FDCA85D-1C67-44A6-9071-13A348508795}" presName="hierRoot2" presStyleCnt="0">
        <dgm:presLayoutVars>
          <dgm:hierBranch val="init"/>
        </dgm:presLayoutVars>
      </dgm:prSet>
      <dgm:spPr/>
    </dgm:pt>
    <dgm:pt modelId="{EBD67921-28BF-4E49-9555-F1C1BBCF3162}" type="pres">
      <dgm:prSet presAssocID="{5FDCA85D-1C67-44A6-9071-13A348508795}" presName="rootComposite" presStyleCnt="0"/>
      <dgm:spPr/>
    </dgm:pt>
    <dgm:pt modelId="{95F76DE9-F993-4C08-8EB9-2BBE7C2B73FA}" type="pres">
      <dgm:prSet presAssocID="{5FDCA85D-1C67-44A6-9071-13A348508795}" presName="rootText" presStyleLbl="node2" presStyleIdx="0" presStyleCnt="1" custScaleX="177635">
        <dgm:presLayoutVars>
          <dgm:chPref val="3"/>
        </dgm:presLayoutVars>
      </dgm:prSet>
      <dgm:spPr/>
    </dgm:pt>
    <dgm:pt modelId="{A76F18EF-98B9-479F-AD3D-B0E4FFB0B47A}" type="pres">
      <dgm:prSet presAssocID="{5FDCA85D-1C67-44A6-9071-13A348508795}" presName="rootConnector" presStyleLbl="node2" presStyleIdx="0" presStyleCnt="1"/>
      <dgm:spPr/>
    </dgm:pt>
    <dgm:pt modelId="{D5C426A1-EAF3-4CC8-9D70-F9EBFDECC12B}" type="pres">
      <dgm:prSet presAssocID="{5FDCA85D-1C67-44A6-9071-13A348508795}" presName="hierChild4" presStyleCnt="0"/>
      <dgm:spPr/>
    </dgm:pt>
    <dgm:pt modelId="{FAC07446-5EA7-473F-8A6A-3F435781B06F}" type="pres">
      <dgm:prSet presAssocID="{5FDCA85D-1C67-44A6-9071-13A3485087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1" presStyleCnt="2"/>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custScaleX="168938">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D4227410-D37B-4A47-9F7A-F56101224193}" type="presOf" srcId="{78502359-E29E-4A2D-ACAC-4DCAC351BAD4}" destId="{24932D62-51B8-4D71-A5FA-4BD57552139C}" srcOrd="0" destOrd="0" presId="urn:microsoft.com/office/officeart/2005/8/layout/orgChart1"/>
    <dgm:cxn modelId="{488E951A-F9CE-408A-84DD-D42C556ACD3E}" type="presOf" srcId="{03FDE31C-AA0C-4FFD-88F3-B8C60C7688B2}" destId="{8E0B701E-731A-4119-97E9-BE8C6970B14F}" srcOrd="0" destOrd="0" presId="urn:microsoft.com/office/officeart/2005/8/layout/orgChart1"/>
    <dgm:cxn modelId="{90362127-9F46-4D15-940D-6F2B0B56BC5E}" type="presOf" srcId="{5FDCA85D-1C67-44A6-9071-13A348508795}" destId="{A76F18EF-98B9-479F-AD3D-B0E4FFB0B47A}" srcOrd="1"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271D1B83-8B39-409B-9021-75223A00D6D6}" srcId="{1AE76108-91FB-44D8-8A89-B8E208F7E5CA}" destId="{5FDCA85D-1C67-44A6-9071-13A348508795}" srcOrd="1" destOrd="0" parTransId="{03FDE31C-AA0C-4FFD-88F3-B8C60C7688B2}" sibTransId="{FE1A6629-9F0A-4947-827E-686E8B12F027}"/>
    <dgm:cxn modelId="{15820587-E4AB-475C-A66A-10871F5C1BFE}" type="presOf" srcId="{1AE76108-91FB-44D8-8A89-B8E208F7E5CA}" destId="{B4F9536A-212F-4EE6-8E36-1F7330E5587D}" srcOrd="0" destOrd="0" presId="urn:microsoft.com/office/officeart/2005/8/layout/orgChart1"/>
    <dgm:cxn modelId="{00BA3F9C-FAC0-42B5-BF54-9B8608FEAEF1}" type="presOf" srcId="{5F5A6335-6630-4D71-8A8D-82747DBEDD02}" destId="{940E95D1-7142-4E02-A0BE-B91C30369A64}" srcOrd="0" destOrd="0" presId="urn:microsoft.com/office/officeart/2005/8/layout/orgChart1"/>
    <dgm:cxn modelId="{14EE8AC3-0110-4526-90CC-06B68394D9E2}" srcId="{78502359-E29E-4A2D-ACAC-4DCAC351BAD4}" destId="{1AE76108-91FB-44D8-8A89-B8E208F7E5CA}" srcOrd="0" destOrd="0" parTransId="{FB6FE0FF-6322-4547-93AB-8311BC623C08}" sibTransId="{0D0D4CAD-4648-4F86-96D2-249E348C9951}"/>
    <dgm:cxn modelId="{8340AFC6-B760-41F1-8A78-7E3A7EF27062}" type="presOf" srcId="{5FDCA85D-1C67-44A6-9071-13A348508795}" destId="{95F76DE9-F993-4C08-8EB9-2BBE7C2B73FA}" srcOrd="0" destOrd="0" presId="urn:microsoft.com/office/officeart/2005/8/layout/orgChart1"/>
    <dgm:cxn modelId="{D6A4BBDB-6A74-406E-9542-3907D85307E8}" type="presOf" srcId="{1D68A030-C6F3-413B-8622-5590D9ED1D15}" destId="{68C4EFF2-445F-4267-8276-3476572E2322}" srcOrd="0" destOrd="0" presId="urn:microsoft.com/office/officeart/2005/8/layout/orgChart1"/>
    <dgm:cxn modelId="{E43536E3-16A1-4F3C-A5AE-07CFDD132335}" type="presOf" srcId="{5F5A6335-6630-4D71-8A8D-82747DBEDD02}" destId="{8F9A1E52-B498-4A1B-BE2F-B7CEA92EF782}" srcOrd="1" destOrd="0" presId="urn:microsoft.com/office/officeart/2005/8/layout/orgChart1"/>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5D928C12-BB44-4760-B570-AE1E5E1ADA5A}" type="presParOf" srcId="{D1F0577B-7768-4685-A52C-86010901C5D7}" destId="{8E0B701E-731A-4119-97E9-BE8C6970B14F}" srcOrd="0" destOrd="0" presId="urn:microsoft.com/office/officeart/2005/8/layout/orgChart1"/>
    <dgm:cxn modelId="{35521202-2DA4-4BC3-BC34-A8D75E01AA83}" type="presParOf" srcId="{D1F0577B-7768-4685-A52C-86010901C5D7}" destId="{874468E2-0EC1-4B30-BFBA-2E7D789367BD}" srcOrd="1" destOrd="0" presId="urn:microsoft.com/office/officeart/2005/8/layout/orgChart1"/>
    <dgm:cxn modelId="{3D84CC47-B6C6-47CA-87F9-332D1AAA7C67}" type="presParOf" srcId="{874468E2-0EC1-4B30-BFBA-2E7D789367BD}" destId="{EBD67921-28BF-4E49-9555-F1C1BBCF3162}" srcOrd="0" destOrd="0" presId="urn:microsoft.com/office/officeart/2005/8/layout/orgChart1"/>
    <dgm:cxn modelId="{2F01323C-73B0-419A-9F4D-45201936B670}" type="presParOf" srcId="{EBD67921-28BF-4E49-9555-F1C1BBCF3162}" destId="{95F76DE9-F993-4C08-8EB9-2BBE7C2B73FA}" srcOrd="0" destOrd="0" presId="urn:microsoft.com/office/officeart/2005/8/layout/orgChart1"/>
    <dgm:cxn modelId="{6BCAA82F-3CBB-45B0-92E8-5378AA029049}" type="presParOf" srcId="{EBD67921-28BF-4E49-9555-F1C1BBCF3162}" destId="{A76F18EF-98B9-479F-AD3D-B0E4FFB0B47A}" srcOrd="1" destOrd="0" presId="urn:microsoft.com/office/officeart/2005/8/layout/orgChart1"/>
    <dgm:cxn modelId="{5E9539D4-C1D2-4A25-B4F0-BC934AFD94E4}" type="presParOf" srcId="{874468E2-0EC1-4B30-BFBA-2E7D789367BD}" destId="{D5C426A1-EAF3-4CC8-9D70-F9EBFDECC12B}" srcOrd="1" destOrd="0" presId="urn:microsoft.com/office/officeart/2005/8/layout/orgChart1"/>
    <dgm:cxn modelId="{755798BC-AA1E-4B6B-99C5-75263FC107D3}" type="presParOf" srcId="{874468E2-0EC1-4B30-BFBA-2E7D789367BD}" destId="{FAC07446-5EA7-473F-8A6A-3F435781B06F}"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 modelId="{08920DE3-5868-4F93-A78F-EC3538476B08}" type="presParOf" srcId="{53425F9F-A766-4F4F-BE7E-8967A57E25F5}" destId="{68C4EFF2-445F-4267-8276-3476572E2322}" srcOrd="0" destOrd="0" presId="urn:microsoft.com/office/officeart/2005/8/layout/orgChart1"/>
    <dgm:cxn modelId="{087339DE-6D55-429F-B91E-B08B1EB415CD}" type="presParOf" srcId="{53425F9F-A766-4F4F-BE7E-8967A57E25F5}" destId="{AF728B47-EBAB-4EC6-904A-07F266E4DACA}" srcOrd="1" destOrd="0" presId="urn:microsoft.com/office/officeart/2005/8/layout/orgChart1"/>
    <dgm:cxn modelId="{61421F0A-E088-48A6-AFE0-0F86E44EF503}" type="presParOf" srcId="{AF728B47-EBAB-4EC6-904A-07F266E4DACA}" destId="{DD5351A4-1354-47FA-ABA6-EE4079D952E3}" srcOrd="0" destOrd="0" presId="urn:microsoft.com/office/officeart/2005/8/layout/orgChart1"/>
    <dgm:cxn modelId="{55619234-10A5-4A8B-83FD-BA2244BC16BB}" type="presParOf" srcId="{DD5351A4-1354-47FA-ABA6-EE4079D952E3}" destId="{940E95D1-7142-4E02-A0BE-B91C30369A64}" srcOrd="0" destOrd="0" presId="urn:microsoft.com/office/officeart/2005/8/layout/orgChart1"/>
    <dgm:cxn modelId="{B7B02C47-F28B-4E9D-AA9F-AC24F85F008C}" type="presParOf" srcId="{DD5351A4-1354-47FA-ABA6-EE4079D952E3}" destId="{8F9A1E52-B498-4A1B-BE2F-B7CEA92EF782}" srcOrd="1" destOrd="0" presId="urn:microsoft.com/office/officeart/2005/8/layout/orgChart1"/>
    <dgm:cxn modelId="{DB0B0DF6-19FA-469D-9E11-DEF39BD3B0B5}" type="presParOf" srcId="{AF728B47-EBAB-4EC6-904A-07F266E4DACA}" destId="{CE1341E2-B64C-4A42-99B7-9AEFFD1FC2CF}" srcOrd="1" destOrd="0" presId="urn:microsoft.com/office/officeart/2005/8/layout/orgChart1"/>
    <dgm:cxn modelId="{719503E2-7CBC-434C-BE50-E24A8C4B7833}"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0F9F144E-5A69-4079-9CFE-833FB141B5B7}">
      <dgm:prSet phldrT="[Text]"/>
      <dgm:spPr/>
      <dgm:t>
        <a:bodyPr/>
        <a:lstStyle/>
        <a:p>
          <a:r>
            <a:rPr lang="en-US" dirty="0"/>
            <a:t>People</a:t>
          </a:r>
        </a:p>
      </dgm:t>
    </dgm:pt>
    <dgm:pt modelId="{5295059C-89BD-48FC-9FB0-63BD38C2AF52}" type="parTrans" cxnId="{696FC290-58F8-4B0A-B325-8A4CDCEFC93C}">
      <dgm:prSet/>
      <dgm:spPr/>
      <dgm:t>
        <a:bodyPr/>
        <a:lstStyle/>
        <a:p>
          <a:endParaRPr lang="en-US"/>
        </a:p>
      </dgm:t>
    </dgm:pt>
    <dgm:pt modelId="{FAB8FA54-A1F3-488D-B823-07CCB71E4D44}" type="sibTrans" cxnId="{696FC290-58F8-4B0A-B325-8A4CDCEFC93C}">
      <dgm:prSet/>
      <dgm:spPr/>
      <dgm:t>
        <a:bodyPr/>
        <a:lstStyle/>
        <a:p>
          <a:endParaRPr lang="en-US"/>
        </a:p>
      </dgm:t>
    </dgm:pt>
    <dgm:pt modelId="{32074760-1CE6-4EA9-A667-33C7E19C2D94}">
      <dgm:prSet phldrT="[Text]"/>
      <dgm:spPr/>
      <dgm:t>
        <a:bodyPr/>
        <a:lstStyle/>
        <a:p>
          <a:r>
            <a:rPr lang="en-US" dirty="0" err="1"/>
            <a:t>Samaresh</a:t>
          </a:r>
          <a:r>
            <a:rPr lang="en-US" dirty="0"/>
            <a:t> Kumar Pradhan</a:t>
          </a:r>
        </a:p>
      </dgm:t>
    </dgm:pt>
    <dgm:pt modelId="{41FFA3F1-CAF6-4B0C-90FB-AAF097D8C840}" type="parTrans" cxnId="{792FB76A-389C-45B7-8308-227DADB5CF70}">
      <dgm:prSet/>
      <dgm:spPr/>
      <dgm:t>
        <a:bodyPr/>
        <a:lstStyle/>
        <a:p>
          <a:endParaRPr lang="en-US"/>
        </a:p>
      </dgm:t>
    </dgm:pt>
    <dgm:pt modelId="{66E711EC-17A3-40E0-B60B-5A2F466C9D11}" type="sibTrans" cxnId="{792FB76A-389C-45B7-8308-227DADB5CF70}">
      <dgm:prSet/>
      <dgm:spPr/>
      <dgm:t>
        <a:bodyPr/>
        <a:lstStyle/>
        <a:p>
          <a:endParaRPr lang="en-US"/>
        </a:p>
      </dgm:t>
    </dgm:pt>
    <dgm:pt modelId="{F5E45C32-85BB-467F-80E6-A808871E72F3}">
      <dgm:prSet phldrT="[Text]"/>
      <dgm:spPr/>
      <dgm:t>
        <a:bodyPr/>
        <a:lstStyle/>
        <a:p>
          <a:r>
            <a:rPr lang="en-US" dirty="0"/>
            <a:t>Equipment</a:t>
          </a:r>
        </a:p>
      </dgm:t>
    </dgm:pt>
    <dgm:pt modelId="{FAB096C4-43F1-4FB0-A740-B5A33490B558}" type="parTrans" cxnId="{C3F684FE-A0E7-411B-A303-2C8155B38D48}">
      <dgm:prSet/>
      <dgm:spPr/>
      <dgm:t>
        <a:bodyPr/>
        <a:lstStyle/>
        <a:p>
          <a:endParaRPr lang="en-US"/>
        </a:p>
      </dgm:t>
    </dgm:pt>
    <dgm:pt modelId="{F29CEF7E-7A2A-457D-9BE3-75C08A423C81}" type="sibTrans" cxnId="{C3F684FE-A0E7-411B-A303-2C8155B38D48}">
      <dgm:prSet/>
      <dgm:spPr/>
      <dgm:t>
        <a:bodyPr/>
        <a:lstStyle/>
        <a:p>
          <a:endParaRPr lang="en-US"/>
        </a:p>
      </dgm:t>
    </dgm:pt>
    <dgm:pt modelId="{6193ECAA-3925-487F-ADF8-CE1362754FFF}">
      <dgm:prSet phldrT="[Text]"/>
      <dgm:spPr/>
      <dgm:t>
        <a:bodyPr/>
        <a:lstStyle/>
        <a:p>
          <a:r>
            <a:rPr lang="en-US" dirty="0"/>
            <a:t>Windows 10 64 bit laptop</a:t>
          </a:r>
        </a:p>
        <a:p>
          <a:r>
            <a:rPr lang="en-US" dirty="0"/>
            <a:t>AWS cloud</a:t>
          </a:r>
        </a:p>
        <a:p>
          <a:r>
            <a:rPr lang="en-US" dirty="0"/>
            <a:t>Java</a:t>
          </a:r>
        </a:p>
      </dgm:t>
    </dgm:pt>
    <dgm:pt modelId="{CA95F830-F096-4B8A-8E76-097EF46A4F44}" type="parTrans" cxnId="{FA16C23C-5596-42A1-981A-487742CF3BBD}">
      <dgm:prSet/>
      <dgm:spPr/>
      <dgm:t>
        <a:bodyPr/>
        <a:lstStyle/>
        <a:p>
          <a:endParaRPr lang="en-US"/>
        </a:p>
      </dgm:t>
    </dgm:pt>
    <dgm:pt modelId="{4C2F44CE-5AB4-4FFE-B037-FFB0E3B4A7EB}" type="sibTrans" cxnId="{FA16C23C-5596-42A1-981A-487742CF3BBD}">
      <dgm:prSet/>
      <dgm:spPr/>
      <dgm:t>
        <a:bodyPr/>
        <a:lstStyle/>
        <a:p>
          <a:endParaRPr lang="en-US"/>
        </a:p>
      </dgm:t>
    </dgm:pt>
    <dgm:pt modelId="{FA9C7340-018E-4F73-A402-B7FF8C34CDC0}">
      <dgm:prSet phldrT="[Text]"/>
      <dgm:spPr/>
      <dgm:t>
        <a:bodyPr/>
        <a:lstStyle/>
        <a:p>
          <a:r>
            <a:rPr lang="en-US" dirty="0"/>
            <a:t>Notes</a:t>
          </a:r>
        </a:p>
      </dgm:t>
    </dgm:pt>
    <dgm:pt modelId="{1805A85A-B92E-48E0-886D-23F094607276}" type="parTrans" cxnId="{92E0E4AC-AA4F-4221-B4F5-BC44ADD50226}">
      <dgm:prSet/>
      <dgm:spPr/>
      <dgm:t>
        <a:bodyPr/>
        <a:lstStyle/>
        <a:p>
          <a:endParaRPr lang="en-US"/>
        </a:p>
      </dgm:t>
    </dgm:pt>
    <dgm:pt modelId="{44F9A519-DD68-4648-B8E0-DFC7EF2120B7}" type="sibTrans" cxnId="{92E0E4AC-AA4F-4221-B4F5-BC44ADD50226}">
      <dgm:prSet/>
      <dgm:spPr/>
      <dgm:t>
        <a:bodyPr/>
        <a:lstStyle/>
        <a:p>
          <a:endParaRPr lang="en-US"/>
        </a:p>
      </dgm:t>
    </dgm:pt>
    <dgm:pt modelId="{7592B694-086D-4180-B053-CE7AD13C9858}">
      <dgm:prSet phldrT="[Text]"/>
      <dgm:spPr/>
      <dgm:t>
        <a:bodyPr/>
        <a:lstStyle/>
        <a:p>
          <a:r>
            <a:rPr lang="en-US" dirty="0"/>
            <a:t>Locations</a:t>
          </a:r>
        </a:p>
      </dgm:t>
    </dgm:pt>
    <dgm:pt modelId="{C8FADD59-ED12-44D1-A076-7A13B0AC344E}" type="parTrans" cxnId="{583CC615-DAE7-4276-AD9F-C578D26FEDFC}">
      <dgm:prSet/>
      <dgm:spPr/>
      <dgm:t>
        <a:bodyPr/>
        <a:lstStyle/>
        <a:p>
          <a:endParaRPr lang="en-US"/>
        </a:p>
      </dgm:t>
    </dgm:pt>
    <dgm:pt modelId="{34A6F1FD-1787-4988-A7E6-472B7C66BD09}" type="sibTrans" cxnId="{583CC615-DAE7-4276-AD9F-C578D26FEDFC}">
      <dgm:prSet/>
      <dgm:spPr/>
      <dgm:t>
        <a:bodyPr/>
        <a:lstStyle/>
        <a:p>
          <a:endParaRPr lang="en-US"/>
        </a:p>
      </dgm:t>
    </dgm:pt>
    <dgm:pt modelId="{8665C39E-B30E-4258-BEA9-83E0F7084606}">
      <dgm:prSet phldrT="[Text]"/>
      <dgm:spPr/>
      <dgm:t>
        <a:bodyPr/>
        <a:lstStyle/>
        <a:p>
          <a:r>
            <a:rPr lang="en-US" dirty="0"/>
            <a:t>AWS</a:t>
          </a:r>
        </a:p>
      </dgm:t>
    </dgm:pt>
    <dgm:pt modelId="{8211EBE3-1C93-4CFB-BBEE-7A708996ED07}" type="parTrans" cxnId="{8D6B5497-475C-46A9-805D-510F815F9B98}">
      <dgm:prSet/>
      <dgm:spPr/>
      <dgm:t>
        <a:bodyPr/>
        <a:lstStyle/>
        <a:p>
          <a:endParaRPr lang="en-US"/>
        </a:p>
      </dgm:t>
    </dgm:pt>
    <dgm:pt modelId="{6779ED75-3327-4C98-9C89-1343058D49BC}" type="sibTrans" cxnId="{8D6B5497-475C-46A9-805D-510F815F9B98}">
      <dgm:prSet/>
      <dgm:spPr/>
      <dgm:t>
        <a:bodyPr/>
        <a:lstStyle/>
        <a:p>
          <a:endParaRPr lang="en-US"/>
        </a:p>
      </dgm:t>
    </dgm:pt>
    <dgm:pt modelId="{68DE1B8C-EBBC-4ACF-AD69-E108E4A8C85C}">
      <dgm:prSet phldrT="[Text]"/>
      <dgm:spPr/>
      <dgm:t>
        <a:bodyPr/>
        <a:lstStyle/>
        <a:p>
          <a:r>
            <a:rPr lang="en-US" dirty="0"/>
            <a:t>Outside Services</a:t>
          </a:r>
        </a:p>
      </dgm:t>
    </dgm:pt>
    <dgm:pt modelId="{94D73433-720A-40B7-8E81-899280B4DD52}" type="parTrans" cxnId="{F53C5B60-EE78-46AA-90FC-BDF2F3396876}">
      <dgm:prSet/>
      <dgm:spPr/>
      <dgm:t>
        <a:bodyPr/>
        <a:lstStyle/>
        <a:p>
          <a:endParaRPr lang="en-US"/>
        </a:p>
      </dgm:t>
    </dgm:pt>
    <dgm:pt modelId="{10D11475-433C-4D63-8B5E-9E928E6DD9A1}" type="sibTrans" cxnId="{F53C5B60-EE78-46AA-90FC-BDF2F3396876}">
      <dgm:prSet/>
      <dgm:spPr/>
      <dgm:t>
        <a:bodyPr/>
        <a:lstStyle/>
        <a:p>
          <a:endParaRPr lang="en-US"/>
        </a:p>
      </dgm:t>
    </dgm:pt>
    <dgm:pt modelId="{A766E2ED-C2E8-4E07-AF18-7EC57476A5C8}">
      <dgm:prSet phldrT="[Text]"/>
      <dgm:spPr/>
      <dgm:t>
        <a:bodyPr/>
        <a:lstStyle/>
        <a:p>
          <a:endParaRPr lang="en-US" dirty="0"/>
        </a:p>
      </dgm:t>
    </dgm:pt>
    <dgm:pt modelId="{A1530F03-6C5E-45D7-8222-AD175A7090BD}" type="parTrans" cxnId="{918FC998-3E81-4E2A-A8E0-FB3EB04E2705}">
      <dgm:prSet/>
      <dgm:spPr/>
      <dgm:t>
        <a:bodyPr/>
        <a:lstStyle/>
        <a:p>
          <a:endParaRPr lang="en-US"/>
        </a:p>
      </dgm:t>
    </dgm:pt>
    <dgm:pt modelId="{05B31AC5-A983-4FEC-B0BE-EB0462CF6128}" type="sibTrans" cxnId="{918FC998-3E81-4E2A-A8E0-FB3EB04E2705}">
      <dgm:prSet/>
      <dgm:spPr/>
      <dgm:t>
        <a:bodyPr/>
        <a:lstStyle/>
        <a:p>
          <a:endParaRPr lang="en-US"/>
        </a:p>
      </dgm:t>
    </dgm:pt>
    <dgm:pt modelId="{512A4932-71C2-4AF1-A35F-4F4632F17C02}">
      <dgm:prSet phldrT="[Text]"/>
      <dgm:spPr/>
      <dgm:t>
        <a:bodyPr/>
        <a:lstStyle/>
        <a:p>
          <a:r>
            <a:rPr lang="en-US" dirty="0"/>
            <a:t>Notes</a:t>
          </a:r>
        </a:p>
      </dgm:t>
    </dgm:pt>
    <dgm:pt modelId="{47E31259-60CB-40FB-B391-CCAEC2189164}" type="parTrans" cxnId="{42032CCC-41F9-4B3F-A503-E38701F4AC02}">
      <dgm:prSet/>
      <dgm:spPr/>
      <dgm:t>
        <a:bodyPr/>
        <a:lstStyle/>
        <a:p>
          <a:endParaRPr lang="en-US"/>
        </a:p>
      </dgm:t>
    </dgm:pt>
    <dgm:pt modelId="{4C7C1C5B-4033-4A4C-87E1-4A3C60B720B7}" type="sibTrans" cxnId="{42032CCC-41F9-4B3F-A503-E38701F4AC02}">
      <dgm:prSet/>
      <dgm:spPr/>
      <dgm:t>
        <a:bodyPr/>
        <a:lstStyle/>
        <a:p>
          <a:endParaRPr lang="en-US"/>
        </a:p>
      </dgm:t>
    </dgm:pt>
    <dgm:pt modelId="{8C9EF0B8-B348-4F26-938D-6A3D8F1D01C9}">
      <dgm:prSet phldrT="[Text]"/>
      <dgm:spPr/>
      <dgm:t>
        <a:bodyPr/>
        <a:lstStyle/>
        <a:p>
          <a:r>
            <a:rPr lang="en-US" dirty="0"/>
            <a:t>Java, MySQL Workbench installation</a:t>
          </a:r>
        </a:p>
      </dgm:t>
    </dgm:pt>
    <dgm:pt modelId="{317FEE05-7414-4035-9841-8DABE546206E}" type="parTrans" cxnId="{B4186457-1219-426F-922C-5AECDCC53AC0}">
      <dgm:prSet/>
      <dgm:spPr/>
      <dgm:t>
        <a:bodyPr/>
        <a:lstStyle/>
        <a:p>
          <a:endParaRPr lang="en-US"/>
        </a:p>
      </dgm:t>
    </dgm:pt>
    <dgm:pt modelId="{5DAD05BE-4905-4E9C-9DE0-125B4DBFBE33}" type="sibTrans" cxnId="{B4186457-1219-426F-922C-5AECDCC53AC0}">
      <dgm:prSet/>
      <dgm:spPr/>
      <dgm:t>
        <a:bodyPr/>
        <a:lstStyle/>
        <a:p>
          <a:endParaRPr lang="en-US"/>
        </a:p>
      </dgm:t>
    </dgm:pt>
    <dgm:pt modelId="{7DCD12F6-9D96-4CEE-B77D-0059BD9F172C}">
      <dgm:prSet phldrT="[Text]"/>
      <dgm:spPr/>
      <dgm:t>
        <a:bodyPr/>
        <a:lstStyle/>
        <a:p>
          <a:r>
            <a:rPr lang="en-US" dirty="0"/>
            <a:t>Notes</a:t>
          </a:r>
        </a:p>
      </dgm:t>
    </dgm:pt>
    <dgm:pt modelId="{05220267-9773-4777-8E6B-2437F9979F0B}" type="parTrans" cxnId="{8BF652A8-B747-4011-8997-2C8E587087B9}">
      <dgm:prSet/>
      <dgm:spPr/>
      <dgm:t>
        <a:bodyPr/>
        <a:lstStyle/>
        <a:p>
          <a:endParaRPr lang="en-US"/>
        </a:p>
      </dgm:t>
    </dgm:pt>
    <dgm:pt modelId="{89843E98-8750-44A8-9562-C70EE7FD83F4}" type="sibTrans" cxnId="{8BF652A8-B747-4011-8997-2C8E587087B9}">
      <dgm:prSet/>
      <dgm:spPr/>
      <dgm:t>
        <a:bodyPr/>
        <a:lstStyle/>
        <a:p>
          <a:endParaRPr lang="en-US"/>
        </a:p>
      </dgm:t>
    </dgm:pt>
    <dgm:pt modelId="{990E17D6-2B47-4FC5-AD93-1E96AFBF7BE7}">
      <dgm:prSet phldrT="[Text]"/>
      <dgm:spPr/>
      <dgm:t>
        <a:bodyPr/>
        <a:lstStyle/>
        <a:p>
          <a:r>
            <a:rPr lang="en-US" dirty="0"/>
            <a:t>Manufacturing</a:t>
          </a:r>
        </a:p>
      </dgm:t>
    </dgm:pt>
    <dgm:pt modelId="{FE8F1E68-B20A-4328-A3A2-124220A35426}" type="parTrans" cxnId="{C2460F17-CDAE-48DD-9BD8-1126146AE0EF}">
      <dgm:prSet/>
      <dgm:spPr/>
      <dgm:t>
        <a:bodyPr/>
        <a:lstStyle/>
        <a:p>
          <a:endParaRPr lang="en-US"/>
        </a:p>
      </dgm:t>
    </dgm:pt>
    <dgm:pt modelId="{DE7A8AB0-B597-4567-B709-EB7E2965A939}" type="sibTrans" cxnId="{C2460F17-CDAE-48DD-9BD8-1126146AE0EF}">
      <dgm:prSet/>
      <dgm:spPr/>
      <dgm:t>
        <a:bodyPr/>
        <a:lstStyle/>
        <a:p>
          <a:endParaRPr lang="en-US"/>
        </a:p>
      </dgm:t>
    </dgm:pt>
    <dgm:pt modelId="{7195F398-6161-42FE-8062-43E5A30273CF}">
      <dgm:prSet phldrT="[Text]"/>
      <dgm:spPr/>
      <dgm:t>
        <a:bodyPr/>
        <a:lstStyle/>
        <a:p>
          <a:r>
            <a:rPr lang="en-US" dirty="0" err="1"/>
            <a:t>SimpliLearn</a:t>
          </a:r>
          <a:r>
            <a:rPr lang="en-US" dirty="0"/>
            <a:t>, AWS</a:t>
          </a:r>
        </a:p>
      </dgm:t>
    </dgm:pt>
    <dgm:pt modelId="{94367AAD-6981-4EE8-AF1A-6EB47FBD0BF3}" type="parTrans" cxnId="{95004706-8520-4D84-A45C-548F7C7AFC8B}">
      <dgm:prSet/>
      <dgm:spPr/>
      <dgm:t>
        <a:bodyPr/>
        <a:lstStyle/>
        <a:p>
          <a:endParaRPr lang="en-US"/>
        </a:p>
      </dgm:t>
    </dgm:pt>
    <dgm:pt modelId="{D5E09E1F-03F4-43A5-A259-C5AAD57CBE42}" type="sibTrans" cxnId="{95004706-8520-4D84-A45C-548F7C7AFC8B}">
      <dgm:prSet/>
      <dgm:spPr/>
      <dgm:t>
        <a:bodyPr/>
        <a:lstStyle/>
        <a:p>
          <a:endParaRPr lang="en-US"/>
        </a:p>
      </dgm:t>
    </dgm:pt>
    <dgm:pt modelId="{05E0F7CC-1593-4E3E-91A3-86A465E18FB5}">
      <dgm:prSet phldrT="[Text]"/>
      <dgm:spPr/>
      <dgm:t>
        <a:bodyPr/>
        <a:lstStyle/>
        <a:p>
          <a:r>
            <a:rPr lang="en-US" dirty="0"/>
            <a:t>Notes</a:t>
          </a:r>
        </a:p>
      </dgm:t>
    </dgm:pt>
    <dgm:pt modelId="{2F9E893D-D054-435B-BB6A-CA4A2B0A4737}" type="parTrans" cxnId="{EDEABB0C-27C7-4D1E-B786-FB8270D60CCA}">
      <dgm:prSet/>
      <dgm:spPr/>
      <dgm:t>
        <a:bodyPr/>
        <a:lstStyle/>
        <a:p>
          <a:endParaRPr lang="en-US"/>
        </a:p>
      </dgm:t>
    </dgm:pt>
    <dgm:pt modelId="{2CA15156-CACD-4A16-951D-4C696CCBC3C2}" type="sibTrans" cxnId="{EDEABB0C-27C7-4D1E-B786-FB8270D60CCA}">
      <dgm:prSet/>
      <dgm:spPr/>
      <dgm:t>
        <a:bodyPr/>
        <a:lstStyle/>
        <a:p>
          <a:endParaRPr lang="en-US"/>
        </a:p>
      </dgm:t>
    </dgm:pt>
    <dgm:pt modelId="{406F5215-17A4-4C94-9F2C-C028103F90A1}">
      <dgm:prSet phldrT="[Text]"/>
      <dgm:spPr/>
      <dgm:t>
        <a:bodyPr/>
        <a:lstStyle/>
        <a:p>
          <a:r>
            <a:rPr lang="en-US" dirty="0" err="1"/>
            <a:t>Ritesh</a:t>
          </a:r>
          <a:r>
            <a:rPr lang="en-US" dirty="0"/>
            <a:t> </a:t>
          </a:r>
          <a:r>
            <a:rPr lang="en-US" dirty="0" err="1"/>
            <a:t>Behal</a:t>
          </a:r>
          <a:endParaRPr lang="en-US" dirty="0"/>
        </a:p>
        <a:p>
          <a:r>
            <a:rPr lang="en-US" dirty="0" err="1"/>
            <a:t>SimpleLearn</a:t>
          </a:r>
          <a:r>
            <a:rPr lang="en-US" dirty="0"/>
            <a:t> Success Manager</a:t>
          </a:r>
        </a:p>
      </dgm:t>
    </dgm:pt>
    <dgm:pt modelId="{904C488B-EDCA-4CF0-8E08-1FD9CD42A42F}" type="parTrans" cxnId="{5352C17E-F603-4AFE-9421-5C9166D9912F}">
      <dgm:prSet/>
      <dgm:spPr/>
      <dgm:t>
        <a:bodyPr/>
        <a:lstStyle/>
        <a:p>
          <a:endParaRPr lang="en-US"/>
        </a:p>
      </dgm:t>
    </dgm:pt>
    <dgm:pt modelId="{733D6CE6-CDD6-45DB-9725-6A2D30AF5778}" type="sibTrans" cxnId="{5352C17E-F603-4AFE-9421-5C9166D9912F}">
      <dgm:prSet/>
      <dgm:spPr/>
      <dgm:t>
        <a:bodyPr/>
        <a:lstStyle/>
        <a:p>
          <a:endParaRPr lang="en-US"/>
        </a:p>
      </dgm:t>
    </dgm:pt>
    <dgm:pt modelId="{E86573C5-0EDE-4AD1-BC6F-18E4089AD966}">
      <dgm:prSet phldrT="[Text]"/>
      <dgm:spPr/>
      <dgm:t>
        <a:bodyPr/>
        <a:lstStyle/>
        <a:p>
          <a:r>
            <a:rPr lang="en-US" dirty="0"/>
            <a:t>Notes</a:t>
          </a:r>
        </a:p>
      </dgm:t>
    </dgm:pt>
    <dgm:pt modelId="{051DB31F-7909-4291-8AE0-ABB3A60F17B3}" type="parTrans" cxnId="{1FA22335-7EE3-4E2C-8CC8-A00A41859142}">
      <dgm:prSet/>
      <dgm:spPr/>
      <dgm:t>
        <a:bodyPr/>
        <a:lstStyle/>
        <a:p>
          <a:endParaRPr lang="en-US"/>
        </a:p>
      </dgm:t>
    </dgm:pt>
    <dgm:pt modelId="{33F99918-D81E-4B9F-988C-60B2D20A1F79}" type="sibTrans" cxnId="{1FA22335-7EE3-4E2C-8CC8-A00A41859142}">
      <dgm:prSet/>
      <dgm:spPr/>
      <dgm:t>
        <a:bodyPr/>
        <a:lstStyle/>
        <a:p>
          <a:endParaRPr lang="en-US"/>
        </a:p>
      </dgm:t>
    </dgm:pt>
    <dgm:pt modelId="{4514D2E9-87FF-454C-A554-FD761A8568C7}" type="pres">
      <dgm:prSet presAssocID="{DF4857E7-5C40-4E4D-8F9E-0F40BE240B2F}" presName="theList" presStyleCnt="0">
        <dgm:presLayoutVars>
          <dgm:dir/>
          <dgm:animLvl val="lvl"/>
          <dgm:resizeHandles val="exact"/>
        </dgm:presLayoutVars>
      </dgm:prSet>
      <dgm:spPr/>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6"/>
      <dgm:spPr/>
    </dgm:pt>
    <dgm:pt modelId="{F032D9DC-6E96-4533-82F7-966FA94900AA}" type="pres">
      <dgm:prSet presAssocID="{0F9F144E-5A69-4079-9CFE-833FB141B5B7}" presName="textNode" presStyleLbl="bgShp" presStyleIdx="0" presStyleCnt="6"/>
      <dgm:spPr/>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11">
        <dgm:presLayoutVars>
          <dgm:bulletEnabled val="1"/>
        </dgm:presLayoutVars>
      </dgm:prSet>
      <dgm:spPr/>
    </dgm:pt>
    <dgm:pt modelId="{B8931CD7-CDC0-4094-A84B-34C86C5DA39D}" type="pres">
      <dgm:prSet presAssocID="{32074760-1CE6-4EA9-A667-33C7E19C2D94}" presName="aSpace2" presStyleCnt="0"/>
      <dgm:spPr/>
    </dgm:pt>
    <dgm:pt modelId="{D88EF221-1E19-407F-A109-45D126E6B0AD}" type="pres">
      <dgm:prSet presAssocID="{A766E2ED-C2E8-4E07-AF18-7EC57476A5C8}" presName="childNode" presStyleLbl="node1" presStyleIdx="1" presStyleCnt="11">
        <dgm:presLayoutVars>
          <dgm:bulletEnabled val="1"/>
        </dgm:presLayoutVars>
      </dgm:prSet>
      <dgm:spPr/>
    </dgm:pt>
    <dgm:pt modelId="{C9C82461-FD43-4EC4-813A-C5DDCB53324F}" type="pres">
      <dgm:prSet presAssocID="{0F9F144E-5A69-4079-9CFE-833FB141B5B7}" presName="aSpace" presStyleCnt="0"/>
      <dgm:spPr/>
    </dgm:pt>
    <dgm:pt modelId="{8BCCD3FB-2367-4C8C-8BF4-4A3211E36F9D}" type="pres">
      <dgm:prSet presAssocID="{F5E45C32-85BB-467F-80E6-A808871E72F3}" presName="compNode" presStyleCnt="0"/>
      <dgm:spPr/>
    </dgm:pt>
    <dgm:pt modelId="{E7B9CF75-AF6A-4290-854A-077BB9A2D77C}" type="pres">
      <dgm:prSet presAssocID="{F5E45C32-85BB-467F-80E6-A808871E72F3}" presName="aNode" presStyleLbl="bgShp" presStyleIdx="1" presStyleCnt="6"/>
      <dgm:spPr/>
    </dgm:pt>
    <dgm:pt modelId="{2487EB6F-DE81-4509-80D3-3047844600F3}" type="pres">
      <dgm:prSet presAssocID="{F5E45C32-85BB-467F-80E6-A808871E72F3}" presName="textNode" presStyleLbl="bgShp" presStyleIdx="1" presStyleCnt="6"/>
      <dgm:spPr/>
    </dgm:pt>
    <dgm:pt modelId="{C2211325-8BBF-4C60-9ACA-1D2794FAABC8}" type="pres">
      <dgm:prSet presAssocID="{F5E45C32-85BB-467F-80E6-A808871E72F3}" presName="compChildNode" presStyleCnt="0"/>
      <dgm:spPr/>
    </dgm:pt>
    <dgm:pt modelId="{B2780439-4F9B-4F9F-A6E9-950663472748}" type="pres">
      <dgm:prSet presAssocID="{F5E45C32-85BB-467F-80E6-A808871E72F3}" presName="theInnerList" presStyleCnt="0"/>
      <dgm:spPr/>
    </dgm:pt>
    <dgm:pt modelId="{5CE69C38-1462-4F71-A252-F397C9008295}" type="pres">
      <dgm:prSet presAssocID="{6193ECAA-3925-487F-ADF8-CE1362754FFF}" presName="childNode" presStyleLbl="node1" presStyleIdx="2" presStyleCnt="11">
        <dgm:presLayoutVars>
          <dgm:bulletEnabled val="1"/>
        </dgm:presLayoutVars>
      </dgm:prSet>
      <dgm:spPr/>
    </dgm:pt>
    <dgm:pt modelId="{5042C203-E2AD-404F-8812-509816C4E958}" type="pres">
      <dgm:prSet presAssocID="{6193ECAA-3925-487F-ADF8-CE1362754FFF}" presName="aSpace2" presStyleCnt="0"/>
      <dgm:spPr/>
    </dgm:pt>
    <dgm:pt modelId="{BD436606-D1DD-4535-A521-C5E4F9743128}" type="pres">
      <dgm:prSet presAssocID="{FA9C7340-018E-4F73-A402-B7FF8C34CDC0}" presName="childNode" presStyleLbl="node1" presStyleIdx="3" presStyleCnt="11">
        <dgm:presLayoutVars>
          <dgm:bulletEnabled val="1"/>
        </dgm:presLayoutVars>
      </dgm:prSet>
      <dgm:spPr/>
    </dgm:pt>
    <dgm:pt modelId="{03CB735D-973C-4AB1-BFE0-DDB003F67757}" type="pres">
      <dgm:prSet presAssocID="{F5E45C32-85BB-467F-80E6-A808871E72F3}" presName="aSpace" presStyleCnt="0"/>
      <dgm:spPr/>
    </dgm:pt>
    <dgm:pt modelId="{0A5DD276-9362-4684-BD52-D98FE1BB5A62}" type="pres">
      <dgm:prSet presAssocID="{7592B694-086D-4180-B053-CE7AD13C9858}" presName="compNode" presStyleCnt="0"/>
      <dgm:spPr/>
    </dgm:pt>
    <dgm:pt modelId="{6E5A89BC-14D8-4DAA-BBC1-B070DD5BD626}" type="pres">
      <dgm:prSet presAssocID="{7592B694-086D-4180-B053-CE7AD13C9858}" presName="aNode" presStyleLbl="bgShp" presStyleIdx="2" presStyleCnt="6"/>
      <dgm:spPr/>
    </dgm:pt>
    <dgm:pt modelId="{B6E9B2AA-8010-4FAB-90D2-72717C05AE96}" type="pres">
      <dgm:prSet presAssocID="{7592B694-086D-4180-B053-CE7AD13C9858}" presName="textNode" presStyleLbl="bgShp" presStyleIdx="2" presStyleCnt="6"/>
      <dgm:spPr/>
    </dgm:pt>
    <dgm:pt modelId="{8CAB1258-DC19-487A-8C4B-18A77888EC3B}" type="pres">
      <dgm:prSet presAssocID="{7592B694-086D-4180-B053-CE7AD13C9858}" presName="compChildNode" presStyleCnt="0"/>
      <dgm:spPr/>
    </dgm:pt>
    <dgm:pt modelId="{0F905639-1614-400B-8FA5-CBB0DE167D28}" type="pres">
      <dgm:prSet presAssocID="{7592B694-086D-4180-B053-CE7AD13C9858}" presName="theInnerList" presStyleCnt="0"/>
      <dgm:spPr/>
    </dgm:pt>
    <dgm:pt modelId="{85B657F5-5C9C-42F8-A245-10BA7A824404}" type="pres">
      <dgm:prSet presAssocID="{8665C39E-B30E-4258-BEA9-83E0F7084606}" presName="childNode" presStyleLbl="node1" presStyleIdx="4" presStyleCnt="11">
        <dgm:presLayoutVars>
          <dgm:bulletEnabled val="1"/>
        </dgm:presLayoutVars>
      </dgm:prSet>
      <dgm:spPr/>
    </dgm:pt>
    <dgm:pt modelId="{AC0DD7DC-3B42-48D8-A1BA-88D01627AD9F}" type="pres">
      <dgm:prSet presAssocID="{8665C39E-B30E-4258-BEA9-83E0F7084606}" presName="aSpace2" presStyleCnt="0"/>
      <dgm:spPr/>
    </dgm:pt>
    <dgm:pt modelId="{51239DC3-E9A2-43DA-8F69-23A0808C5F7B}" type="pres">
      <dgm:prSet presAssocID="{512A4932-71C2-4AF1-A35F-4F4632F17C02}" presName="childNode" presStyleLbl="node1" presStyleIdx="5" presStyleCnt="11">
        <dgm:presLayoutVars>
          <dgm:bulletEnabled val="1"/>
        </dgm:presLayoutVars>
      </dgm:prSet>
      <dgm:spPr/>
    </dgm:pt>
    <dgm:pt modelId="{AA409656-EC9E-49D6-8BDF-28792EB46183}" type="pres">
      <dgm:prSet presAssocID="{7592B694-086D-4180-B053-CE7AD13C9858}" presName="aSpace" presStyleCnt="0"/>
      <dgm:spPr/>
    </dgm:pt>
    <dgm:pt modelId="{79CE3980-98C8-4564-915E-59923DFBBF03}" type="pres">
      <dgm:prSet presAssocID="{68DE1B8C-EBBC-4ACF-AD69-E108E4A8C85C}" presName="compNode" presStyleCnt="0"/>
      <dgm:spPr/>
    </dgm:pt>
    <dgm:pt modelId="{DFC8EC82-A76D-41CD-A597-E02C5F5CBEEE}" type="pres">
      <dgm:prSet presAssocID="{68DE1B8C-EBBC-4ACF-AD69-E108E4A8C85C}" presName="aNode" presStyleLbl="bgShp" presStyleIdx="3" presStyleCnt="6"/>
      <dgm:spPr/>
    </dgm:pt>
    <dgm:pt modelId="{A9276CF6-D6BB-4D87-85EE-C74A56417B50}" type="pres">
      <dgm:prSet presAssocID="{68DE1B8C-EBBC-4ACF-AD69-E108E4A8C85C}" presName="textNode" presStyleLbl="bgShp" presStyleIdx="3" presStyleCnt="6"/>
      <dgm:spPr/>
    </dgm:pt>
    <dgm:pt modelId="{6F4913EE-3597-469A-BAA0-D082AC5E47A9}" type="pres">
      <dgm:prSet presAssocID="{68DE1B8C-EBBC-4ACF-AD69-E108E4A8C85C}" presName="compChildNode" presStyleCnt="0"/>
      <dgm:spPr/>
    </dgm:pt>
    <dgm:pt modelId="{03EEACD6-906A-419E-ACC7-F193A552FC8A}" type="pres">
      <dgm:prSet presAssocID="{68DE1B8C-EBBC-4ACF-AD69-E108E4A8C85C}" presName="theInnerList" presStyleCnt="0"/>
      <dgm:spPr/>
    </dgm:pt>
    <dgm:pt modelId="{EF50A355-5315-401C-A8B8-05A2B4F30FE3}" type="pres">
      <dgm:prSet presAssocID="{8C9EF0B8-B348-4F26-938D-6A3D8F1D01C9}" presName="childNode" presStyleLbl="node1" presStyleIdx="6" presStyleCnt="11">
        <dgm:presLayoutVars>
          <dgm:bulletEnabled val="1"/>
        </dgm:presLayoutVars>
      </dgm:prSet>
      <dgm:spPr/>
    </dgm:pt>
    <dgm:pt modelId="{8F5E152E-D1EC-4A61-89CE-BF7F4DA1F822}" type="pres">
      <dgm:prSet presAssocID="{8C9EF0B8-B348-4F26-938D-6A3D8F1D01C9}" presName="aSpace2" presStyleCnt="0"/>
      <dgm:spPr/>
    </dgm:pt>
    <dgm:pt modelId="{60B6E648-ADB0-4695-B9EA-290DF28C1E3A}" type="pres">
      <dgm:prSet presAssocID="{7DCD12F6-9D96-4CEE-B77D-0059BD9F172C}" presName="childNode" presStyleLbl="node1" presStyleIdx="7" presStyleCnt="11">
        <dgm:presLayoutVars>
          <dgm:bulletEnabled val="1"/>
        </dgm:presLayoutVars>
      </dgm:prSet>
      <dgm:spPr/>
    </dgm:pt>
    <dgm:pt modelId="{EA1AAD27-E3B9-4DA2-AE2C-330662C2BE86}" type="pres">
      <dgm:prSet presAssocID="{68DE1B8C-EBBC-4ACF-AD69-E108E4A8C85C}" presName="aSpace" presStyleCnt="0"/>
      <dgm:spPr/>
    </dgm:pt>
    <dgm:pt modelId="{11320078-92D3-471C-BC38-D27E99C2A837}" type="pres">
      <dgm:prSet presAssocID="{990E17D6-2B47-4FC5-AD93-1E96AFBF7BE7}" presName="compNode" presStyleCnt="0"/>
      <dgm:spPr/>
    </dgm:pt>
    <dgm:pt modelId="{B7745507-FF48-4A3D-94B6-C22B44E66409}" type="pres">
      <dgm:prSet presAssocID="{990E17D6-2B47-4FC5-AD93-1E96AFBF7BE7}" presName="aNode" presStyleLbl="bgShp" presStyleIdx="4" presStyleCnt="6"/>
      <dgm:spPr/>
    </dgm:pt>
    <dgm:pt modelId="{3B09E531-2667-42C3-B344-18F91AEDB3E2}" type="pres">
      <dgm:prSet presAssocID="{990E17D6-2B47-4FC5-AD93-1E96AFBF7BE7}" presName="textNode" presStyleLbl="bgShp" presStyleIdx="4" presStyleCnt="6"/>
      <dgm:spPr/>
    </dgm:pt>
    <dgm:pt modelId="{2DBE89DF-7F6D-4774-A904-1B3DE19B3EBD}" type="pres">
      <dgm:prSet presAssocID="{990E17D6-2B47-4FC5-AD93-1E96AFBF7BE7}" presName="compChildNode" presStyleCnt="0"/>
      <dgm:spPr/>
    </dgm:pt>
    <dgm:pt modelId="{77A9AB98-8E8B-4D79-AABA-8B07E0953387}" type="pres">
      <dgm:prSet presAssocID="{990E17D6-2B47-4FC5-AD93-1E96AFBF7BE7}" presName="theInnerList" presStyleCnt="0"/>
      <dgm:spPr/>
    </dgm:pt>
    <dgm:pt modelId="{E9562205-A509-4BB9-93FE-4A2A129662F8}" type="pres">
      <dgm:prSet presAssocID="{7195F398-6161-42FE-8062-43E5A30273CF}" presName="childNode" presStyleLbl="node1" presStyleIdx="8" presStyleCnt="11">
        <dgm:presLayoutVars>
          <dgm:bulletEnabled val="1"/>
        </dgm:presLayoutVars>
      </dgm:prSet>
      <dgm:spPr/>
    </dgm:pt>
    <dgm:pt modelId="{2F513BE7-2B73-4016-936D-B3511B975C1B}" type="pres">
      <dgm:prSet presAssocID="{7195F398-6161-42FE-8062-43E5A30273CF}" presName="aSpace2" presStyleCnt="0"/>
      <dgm:spPr/>
    </dgm:pt>
    <dgm:pt modelId="{B73DEB73-79BB-4F9E-967F-68A26D38A128}" type="pres">
      <dgm:prSet presAssocID="{05E0F7CC-1593-4E3E-91A3-86A465E18FB5}" presName="childNode" presStyleLbl="node1" presStyleIdx="9" presStyleCnt="11">
        <dgm:presLayoutVars>
          <dgm:bulletEnabled val="1"/>
        </dgm:presLayoutVars>
      </dgm:prSet>
      <dgm:spPr/>
    </dgm:pt>
    <dgm:pt modelId="{D0E2F36F-C1E8-4F0F-9068-B29DC99474F5}" type="pres">
      <dgm:prSet presAssocID="{990E17D6-2B47-4FC5-AD93-1E96AFBF7BE7}" presName="aSpace" presStyleCnt="0"/>
      <dgm:spPr/>
    </dgm:pt>
    <dgm:pt modelId="{A633A050-9C6E-4D8B-A320-66B327CE4CA9}" type="pres">
      <dgm:prSet presAssocID="{406F5215-17A4-4C94-9F2C-C028103F90A1}" presName="compNode" presStyleCnt="0"/>
      <dgm:spPr/>
    </dgm:pt>
    <dgm:pt modelId="{256F51F5-61C0-48A9-8640-605E56171526}" type="pres">
      <dgm:prSet presAssocID="{406F5215-17A4-4C94-9F2C-C028103F90A1}" presName="aNode" presStyleLbl="bgShp" presStyleIdx="5" presStyleCnt="6"/>
      <dgm:spPr/>
    </dgm:pt>
    <dgm:pt modelId="{12B4DE43-177B-416C-AECC-28F8DA8F281E}" type="pres">
      <dgm:prSet presAssocID="{406F5215-17A4-4C94-9F2C-C028103F90A1}" presName="textNode" presStyleLbl="bgShp" presStyleIdx="5" presStyleCnt="6"/>
      <dgm:spPr/>
    </dgm:pt>
    <dgm:pt modelId="{45A0A70A-F34B-47A4-A8C6-83B03FD7C192}" type="pres">
      <dgm:prSet presAssocID="{406F5215-17A4-4C94-9F2C-C028103F90A1}" presName="compChildNode" presStyleCnt="0"/>
      <dgm:spPr/>
    </dgm:pt>
    <dgm:pt modelId="{A2104D21-5825-4524-8A9A-943F7796531C}" type="pres">
      <dgm:prSet presAssocID="{406F5215-17A4-4C94-9F2C-C028103F90A1}" presName="theInnerList" presStyleCnt="0"/>
      <dgm:spPr/>
    </dgm:pt>
    <dgm:pt modelId="{784606F8-6B08-4F32-B104-EEE71C2B2615}" type="pres">
      <dgm:prSet presAssocID="{E86573C5-0EDE-4AD1-BC6F-18E4089AD966}" presName="childNode" presStyleLbl="node1" presStyleIdx="10" presStyleCnt="11">
        <dgm:presLayoutVars>
          <dgm:bulletEnabled val="1"/>
        </dgm:presLayoutVars>
      </dgm:prSet>
      <dgm:spPr/>
    </dgm:pt>
  </dgm:ptLst>
  <dgm:cxnLst>
    <dgm:cxn modelId="{DEF1C201-34B1-4882-8DBF-B07106CA401E}" type="presOf" srcId="{8C9EF0B8-B348-4F26-938D-6A3D8F1D01C9}" destId="{EF50A355-5315-401C-A8B8-05A2B4F30FE3}" srcOrd="0" destOrd="0" presId="urn:microsoft.com/office/officeart/2005/8/layout/lProcess2"/>
    <dgm:cxn modelId="{95004706-8520-4D84-A45C-548F7C7AFC8B}" srcId="{990E17D6-2B47-4FC5-AD93-1E96AFBF7BE7}" destId="{7195F398-6161-42FE-8062-43E5A30273CF}" srcOrd="0" destOrd="0" parTransId="{94367AAD-6981-4EE8-AF1A-6EB47FBD0BF3}" sibTransId="{D5E09E1F-03F4-43A5-A259-C5AAD57CBE42}"/>
    <dgm:cxn modelId="{EDEABB0C-27C7-4D1E-B786-FB8270D60CCA}" srcId="{990E17D6-2B47-4FC5-AD93-1E96AFBF7BE7}" destId="{05E0F7CC-1593-4E3E-91A3-86A465E18FB5}" srcOrd="1" destOrd="0" parTransId="{2F9E893D-D054-435B-BB6A-CA4A2B0A4737}" sibTransId="{2CA15156-CACD-4A16-951D-4C696CCBC3C2}"/>
    <dgm:cxn modelId="{82ECE00E-C99F-43DA-83F9-38CFC3F7A2FA}" type="presOf" srcId="{DF4857E7-5C40-4E4D-8F9E-0F40BE240B2F}" destId="{4514D2E9-87FF-454C-A554-FD761A8568C7}" srcOrd="0" destOrd="0" presId="urn:microsoft.com/office/officeart/2005/8/layout/lProcess2"/>
    <dgm:cxn modelId="{583CC615-DAE7-4276-AD9F-C578D26FEDFC}" srcId="{DF4857E7-5C40-4E4D-8F9E-0F40BE240B2F}" destId="{7592B694-086D-4180-B053-CE7AD13C9858}" srcOrd="2" destOrd="0" parTransId="{C8FADD59-ED12-44D1-A076-7A13B0AC344E}" sibTransId="{34A6F1FD-1787-4988-A7E6-472B7C66BD09}"/>
    <dgm:cxn modelId="{EAD02916-CE0D-4F3F-A82E-33F10B159D8E}" type="presOf" srcId="{512A4932-71C2-4AF1-A35F-4F4632F17C02}" destId="{51239DC3-E9A2-43DA-8F69-23A0808C5F7B}" srcOrd="0" destOrd="0" presId="urn:microsoft.com/office/officeart/2005/8/layout/lProcess2"/>
    <dgm:cxn modelId="{C2460F17-CDAE-48DD-9BD8-1126146AE0EF}" srcId="{DF4857E7-5C40-4E4D-8F9E-0F40BE240B2F}" destId="{990E17D6-2B47-4FC5-AD93-1E96AFBF7BE7}" srcOrd="4" destOrd="0" parTransId="{FE8F1E68-B20A-4328-A3A2-124220A35426}" sibTransId="{DE7A8AB0-B597-4567-B709-EB7E2965A939}"/>
    <dgm:cxn modelId="{83D53421-F483-4664-80E6-E92266F2092F}" type="presOf" srcId="{406F5215-17A4-4C94-9F2C-C028103F90A1}" destId="{12B4DE43-177B-416C-AECC-28F8DA8F281E}" srcOrd="1" destOrd="0" presId="urn:microsoft.com/office/officeart/2005/8/layout/lProcess2"/>
    <dgm:cxn modelId="{7A675828-0E86-4177-A02F-94B30E827A0C}" type="presOf" srcId="{0F9F144E-5A69-4079-9CFE-833FB141B5B7}" destId="{9046789A-6150-4534-817A-88A1F11F0BDA}" srcOrd="0" destOrd="0" presId="urn:microsoft.com/office/officeart/2005/8/layout/lProcess2"/>
    <dgm:cxn modelId="{4F69C728-D27E-4664-B39F-E552BD0B15C4}" type="presOf" srcId="{68DE1B8C-EBBC-4ACF-AD69-E108E4A8C85C}" destId="{A9276CF6-D6BB-4D87-85EE-C74A56417B50}" srcOrd="1" destOrd="0" presId="urn:microsoft.com/office/officeart/2005/8/layout/lProcess2"/>
    <dgm:cxn modelId="{58D7B72C-6638-4F5D-945E-9420F8FE7097}" type="presOf" srcId="{7592B694-086D-4180-B053-CE7AD13C9858}" destId="{6E5A89BC-14D8-4DAA-BBC1-B070DD5BD626}" srcOrd="0" destOrd="0" presId="urn:microsoft.com/office/officeart/2005/8/layout/lProcess2"/>
    <dgm:cxn modelId="{337C532E-FA4C-4DE5-902B-AF62654DE2CD}" type="presOf" srcId="{0F9F144E-5A69-4079-9CFE-833FB141B5B7}" destId="{F032D9DC-6E96-4533-82F7-966FA94900AA}" srcOrd="1" destOrd="0" presId="urn:microsoft.com/office/officeart/2005/8/layout/lProcess2"/>
    <dgm:cxn modelId="{ECB29E32-DF3F-494F-B7BB-9C8BD137B048}" type="presOf" srcId="{FA9C7340-018E-4F73-A402-B7FF8C34CDC0}" destId="{BD436606-D1DD-4535-A521-C5E4F9743128}" srcOrd="0" destOrd="0" presId="urn:microsoft.com/office/officeart/2005/8/layout/lProcess2"/>
    <dgm:cxn modelId="{1FA22335-7EE3-4E2C-8CC8-A00A41859142}" srcId="{406F5215-17A4-4C94-9F2C-C028103F90A1}" destId="{E86573C5-0EDE-4AD1-BC6F-18E4089AD966}" srcOrd="0" destOrd="0" parTransId="{051DB31F-7909-4291-8AE0-ABB3A60F17B3}" sibTransId="{33F99918-D81E-4B9F-988C-60B2D20A1F79}"/>
    <dgm:cxn modelId="{7C9C3A38-6D50-4AFF-AA73-365DE43285E1}" type="presOf" srcId="{32074760-1CE6-4EA9-A667-33C7E19C2D94}" destId="{A8FD0D76-AFC6-4802-9090-E980FDBECC91}" srcOrd="0" destOrd="0" presId="urn:microsoft.com/office/officeart/2005/8/layout/lProcess2"/>
    <dgm:cxn modelId="{FA16C23C-5596-42A1-981A-487742CF3BBD}" srcId="{F5E45C32-85BB-467F-80E6-A808871E72F3}" destId="{6193ECAA-3925-487F-ADF8-CE1362754FFF}" srcOrd="0" destOrd="0" parTransId="{CA95F830-F096-4B8A-8E76-097EF46A4F44}" sibTransId="{4C2F44CE-5AB4-4FFE-B037-FFB0E3B4A7EB}"/>
    <dgm:cxn modelId="{41BAC73D-C909-4828-81D3-F16502305163}" type="presOf" srcId="{8665C39E-B30E-4258-BEA9-83E0F7084606}" destId="{85B657F5-5C9C-42F8-A245-10BA7A824404}" srcOrd="0" destOrd="0" presId="urn:microsoft.com/office/officeart/2005/8/layout/lProcess2"/>
    <dgm:cxn modelId="{F53C5B60-EE78-46AA-90FC-BDF2F3396876}" srcId="{DF4857E7-5C40-4E4D-8F9E-0F40BE240B2F}" destId="{68DE1B8C-EBBC-4ACF-AD69-E108E4A8C85C}" srcOrd="3" destOrd="0" parTransId="{94D73433-720A-40B7-8E81-899280B4DD52}" sibTransId="{10D11475-433C-4D63-8B5E-9E928E6DD9A1}"/>
    <dgm:cxn modelId="{E3AEEE63-0D70-4A65-B4AD-DC3DBA17985A}" type="presOf" srcId="{7592B694-086D-4180-B053-CE7AD13C9858}" destId="{B6E9B2AA-8010-4FAB-90D2-72717C05AE96}" srcOrd="1" destOrd="0" presId="urn:microsoft.com/office/officeart/2005/8/layout/lProcess2"/>
    <dgm:cxn modelId="{BA343F65-7063-4A06-9692-19E81201F0CA}" type="presOf" srcId="{7DCD12F6-9D96-4CEE-B77D-0059BD9F172C}" destId="{60B6E648-ADB0-4695-B9EA-290DF28C1E3A}"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C664844B-280E-4BFE-9C14-BBB1B2BC2C91}" type="presOf" srcId="{6193ECAA-3925-487F-ADF8-CE1362754FFF}" destId="{5CE69C38-1462-4F71-A252-F397C9008295}" srcOrd="0" destOrd="0" presId="urn:microsoft.com/office/officeart/2005/8/layout/lProcess2"/>
    <dgm:cxn modelId="{0FF69352-6E0F-4497-8690-4B8076488DC0}" type="presOf" srcId="{406F5215-17A4-4C94-9F2C-C028103F90A1}" destId="{256F51F5-61C0-48A9-8640-605E56171526}" srcOrd="0" destOrd="0" presId="urn:microsoft.com/office/officeart/2005/8/layout/lProcess2"/>
    <dgm:cxn modelId="{66EE6056-E30C-4957-8ABE-66586DF44B85}" type="presOf" srcId="{05E0F7CC-1593-4E3E-91A3-86A465E18FB5}" destId="{B73DEB73-79BB-4F9E-967F-68A26D38A128}" srcOrd="0" destOrd="0" presId="urn:microsoft.com/office/officeart/2005/8/layout/lProcess2"/>
    <dgm:cxn modelId="{B4186457-1219-426F-922C-5AECDCC53AC0}" srcId="{68DE1B8C-EBBC-4ACF-AD69-E108E4A8C85C}" destId="{8C9EF0B8-B348-4F26-938D-6A3D8F1D01C9}" srcOrd="0" destOrd="0" parTransId="{317FEE05-7414-4035-9841-8DABE546206E}" sibTransId="{5DAD05BE-4905-4E9C-9DE0-125B4DBFBE33}"/>
    <dgm:cxn modelId="{5352C17E-F603-4AFE-9421-5C9166D9912F}" srcId="{DF4857E7-5C40-4E4D-8F9E-0F40BE240B2F}" destId="{406F5215-17A4-4C94-9F2C-C028103F90A1}" srcOrd="5" destOrd="0" parTransId="{904C488B-EDCA-4CF0-8E08-1FD9CD42A42F}" sibTransId="{733D6CE6-CDD6-45DB-9725-6A2D30AF5778}"/>
    <dgm:cxn modelId="{696FC290-58F8-4B0A-B325-8A4CDCEFC93C}" srcId="{DF4857E7-5C40-4E4D-8F9E-0F40BE240B2F}" destId="{0F9F144E-5A69-4079-9CFE-833FB141B5B7}" srcOrd="0" destOrd="0" parTransId="{5295059C-89BD-48FC-9FB0-63BD38C2AF52}" sibTransId="{FAB8FA54-A1F3-488D-B823-07CCB71E4D44}"/>
    <dgm:cxn modelId="{8D6B5497-475C-46A9-805D-510F815F9B98}" srcId="{7592B694-086D-4180-B053-CE7AD13C9858}" destId="{8665C39E-B30E-4258-BEA9-83E0F7084606}" srcOrd="0" destOrd="0" parTransId="{8211EBE3-1C93-4CFB-BBEE-7A708996ED07}" sibTransId="{6779ED75-3327-4C98-9C89-1343058D49BC}"/>
    <dgm:cxn modelId="{918FC998-3E81-4E2A-A8E0-FB3EB04E2705}" srcId="{0F9F144E-5A69-4079-9CFE-833FB141B5B7}" destId="{A766E2ED-C2E8-4E07-AF18-7EC57476A5C8}" srcOrd="1" destOrd="0" parTransId="{A1530F03-6C5E-45D7-8222-AD175A7090BD}" sibTransId="{05B31AC5-A983-4FEC-B0BE-EB0462CF6128}"/>
    <dgm:cxn modelId="{E3FD7D9B-7A36-4D12-B188-0A0D1AF9C129}" type="presOf" srcId="{68DE1B8C-EBBC-4ACF-AD69-E108E4A8C85C}" destId="{DFC8EC82-A76D-41CD-A597-E02C5F5CBEEE}" srcOrd="0" destOrd="0" presId="urn:microsoft.com/office/officeart/2005/8/layout/lProcess2"/>
    <dgm:cxn modelId="{E7588FA4-9EA0-49DE-8577-4C5ADFBE2484}" type="presOf" srcId="{7195F398-6161-42FE-8062-43E5A30273CF}" destId="{E9562205-A509-4BB9-93FE-4A2A129662F8}" srcOrd="0" destOrd="0" presId="urn:microsoft.com/office/officeart/2005/8/layout/lProcess2"/>
    <dgm:cxn modelId="{8BF652A8-B747-4011-8997-2C8E587087B9}" srcId="{68DE1B8C-EBBC-4ACF-AD69-E108E4A8C85C}" destId="{7DCD12F6-9D96-4CEE-B77D-0059BD9F172C}" srcOrd="1" destOrd="0" parTransId="{05220267-9773-4777-8E6B-2437F9979F0B}" sibTransId="{89843E98-8750-44A8-9562-C70EE7FD83F4}"/>
    <dgm:cxn modelId="{92E0E4AC-AA4F-4221-B4F5-BC44ADD50226}" srcId="{F5E45C32-85BB-467F-80E6-A808871E72F3}" destId="{FA9C7340-018E-4F73-A402-B7FF8C34CDC0}" srcOrd="1" destOrd="0" parTransId="{1805A85A-B92E-48E0-886D-23F094607276}" sibTransId="{44F9A519-DD68-4648-B8E0-DFC7EF2120B7}"/>
    <dgm:cxn modelId="{3AE679B0-2366-4A04-94B1-4D7255E7CE3E}" type="presOf" srcId="{990E17D6-2B47-4FC5-AD93-1E96AFBF7BE7}" destId="{B7745507-FF48-4A3D-94B6-C22B44E66409}" srcOrd="0" destOrd="0" presId="urn:microsoft.com/office/officeart/2005/8/layout/lProcess2"/>
    <dgm:cxn modelId="{3BB736BE-339A-4657-B981-F9F1F8D52FDC}" type="presOf" srcId="{A766E2ED-C2E8-4E07-AF18-7EC57476A5C8}" destId="{D88EF221-1E19-407F-A109-45D126E6B0AD}" srcOrd="0" destOrd="0" presId="urn:microsoft.com/office/officeart/2005/8/layout/lProcess2"/>
    <dgm:cxn modelId="{42032CCC-41F9-4B3F-A503-E38701F4AC02}" srcId="{7592B694-086D-4180-B053-CE7AD13C9858}" destId="{512A4932-71C2-4AF1-A35F-4F4632F17C02}" srcOrd="1" destOrd="0" parTransId="{47E31259-60CB-40FB-B391-CCAEC2189164}" sibTransId="{4C7C1C5B-4033-4A4C-87E1-4A3C60B720B7}"/>
    <dgm:cxn modelId="{6F5081CF-24CF-4E2C-8683-D130E3B3E5C7}" type="presOf" srcId="{F5E45C32-85BB-467F-80E6-A808871E72F3}" destId="{2487EB6F-DE81-4509-80D3-3047844600F3}" srcOrd="1" destOrd="0" presId="urn:microsoft.com/office/officeart/2005/8/layout/lProcess2"/>
    <dgm:cxn modelId="{5E4EBDED-A790-4A44-A1C0-870C5E490A70}" type="presOf" srcId="{E86573C5-0EDE-4AD1-BC6F-18E4089AD966}" destId="{784606F8-6B08-4F32-B104-EEE71C2B2615}" srcOrd="0" destOrd="0" presId="urn:microsoft.com/office/officeart/2005/8/layout/lProcess2"/>
    <dgm:cxn modelId="{86485CF8-9601-4449-B6EA-70A644FE6CA7}" type="presOf" srcId="{990E17D6-2B47-4FC5-AD93-1E96AFBF7BE7}" destId="{3B09E531-2667-42C3-B344-18F91AEDB3E2}" srcOrd="1" destOrd="0" presId="urn:microsoft.com/office/officeart/2005/8/layout/lProcess2"/>
    <dgm:cxn modelId="{8AD144FB-65EB-4E0A-BBFB-81923B833C5B}" type="presOf" srcId="{F5E45C32-85BB-467F-80E6-A808871E72F3}" destId="{E7B9CF75-AF6A-4290-854A-077BB9A2D77C}" srcOrd="0" destOrd="0" presId="urn:microsoft.com/office/officeart/2005/8/layout/lProcess2"/>
    <dgm:cxn modelId="{C3F684FE-A0E7-411B-A303-2C8155B38D48}" srcId="{DF4857E7-5C40-4E4D-8F9E-0F40BE240B2F}" destId="{F5E45C32-85BB-467F-80E6-A808871E72F3}" srcOrd="1" destOrd="0" parTransId="{FAB096C4-43F1-4FB0-A740-B5A33490B558}" sibTransId="{F29CEF7E-7A2A-457D-9BE3-75C08A423C81}"/>
    <dgm:cxn modelId="{E45813B2-B87D-4638-B83F-E35E092B0951}" type="presParOf" srcId="{4514D2E9-87FF-454C-A554-FD761A8568C7}" destId="{D7F4306A-6D29-4C14-BF5D-EE8CBCC47C9B}" srcOrd="0" destOrd="0" presId="urn:microsoft.com/office/officeart/2005/8/layout/lProcess2"/>
    <dgm:cxn modelId="{B70D7543-B290-431E-8E27-81EE23763ABD}" type="presParOf" srcId="{D7F4306A-6D29-4C14-BF5D-EE8CBCC47C9B}" destId="{9046789A-6150-4534-817A-88A1F11F0BDA}" srcOrd="0" destOrd="0" presId="urn:microsoft.com/office/officeart/2005/8/layout/lProcess2"/>
    <dgm:cxn modelId="{EBC5D71A-D089-4FA3-8176-B37E02AAD50D}" type="presParOf" srcId="{D7F4306A-6D29-4C14-BF5D-EE8CBCC47C9B}" destId="{F032D9DC-6E96-4533-82F7-966FA94900AA}" srcOrd="1" destOrd="0" presId="urn:microsoft.com/office/officeart/2005/8/layout/lProcess2"/>
    <dgm:cxn modelId="{11A745B8-8769-4F89-95A4-BEFDE4B7ACA2}" type="presParOf" srcId="{D7F4306A-6D29-4C14-BF5D-EE8CBCC47C9B}" destId="{B5BC7729-4343-49E6-A4EF-D07AFE39FD9B}" srcOrd="2" destOrd="0" presId="urn:microsoft.com/office/officeart/2005/8/layout/lProcess2"/>
    <dgm:cxn modelId="{3EC67703-3A76-4FCB-91B0-3678DCF8296C}" type="presParOf" srcId="{B5BC7729-4343-49E6-A4EF-D07AFE39FD9B}" destId="{77D879FB-9835-4934-9699-09AF88C70266}" srcOrd="0" destOrd="0" presId="urn:microsoft.com/office/officeart/2005/8/layout/lProcess2"/>
    <dgm:cxn modelId="{0593FDF0-2546-47C0-BEEB-972BDD895165}" type="presParOf" srcId="{77D879FB-9835-4934-9699-09AF88C70266}" destId="{A8FD0D76-AFC6-4802-9090-E980FDBECC91}" srcOrd="0" destOrd="0" presId="urn:microsoft.com/office/officeart/2005/8/layout/lProcess2"/>
    <dgm:cxn modelId="{3DB0A91E-9539-4AAE-AE54-72AF87ECBC8B}" type="presParOf" srcId="{77D879FB-9835-4934-9699-09AF88C70266}" destId="{B8931CD7-CDC0-4094-A84B-34C86C5DA39D}" srcOrd="1" destOrd="0" presId="urn:microsoft.com/office/officeart/2005/8/layout/lProcess2"/>
    <dgm:cxn modelId="{38FB8314-E59F-4B95-9A12-8B7475F7920B}" type="presParOf" srcId="{77D879FB-9835-4934-9699-09AF88C70266}" destId="{D88EF221-1E19-407F-A109-45D126E6B0AD}" srcOrd="2" destOrd="0" presId="urn:microsoft.com/office/officeart/2005/8/layout/lProcess2"/>
    <dgm:cxn modelId="{DF744075-6F5E-43EA-8B45-82F784BF9A77}" type="presParOf" srcId="{4514D2E9-87FF-454C-A554-FD761A8568C7}" destId="{C9C82461-FD43-4EC4-813A-C5DDCB53324F}" srcOrd="1" destOrd="0" presId="urn:microsoft.com/office/officeart/2005/8/layout/lProcess2"/>
    <dgm:cxn modelId="{BC43EF3C-129F-415B-BE75-83322F66B0EF}" type="presParOf" srcId="{4514D2E9-87FF-454C-A554-FD761A8568C7}" destId="{8BCCD3FB-2367-4C8C-8BF4-4A3211E36F9D}" srcOrd="2" destOrd="0" presId="urn:microsoft.com/office/officeart/2005/8/layout/lProcess2"/>
    <dgm:cxn modelId="{4C52CFD7-398B-4776-BBDA-8C69AAA3AF9B}" type="presParOf" srcId="{8BCCD3FB-2367-4C8C-8BF4-4A3211E36F9D}" destId="{E7B9CF75-AF6A-4290-854A-077BB9A2D77C}" srcOrd="0" destOrd="0" presId="urn:microsoft.com/office/officeart/2005/8/layout/lProcess2"/>
    <dgm:cxn modelId="{25EA35D9-7CFF-4259-A44A-32566AAF9C11}" type="presParOf" srcId="{8BCCD3FB-2367-4C8C-8BF4-4A3211E36F9D}" destId="{2487EB6F-DE81-4509-80D3-3047844600F3}" srcOrd="1" destOrd="0" presId="urn:microsoft.com/office/officeart/2005/8/layout/lProcess2"/>
    <dgm:cxn modelId="{FD40CFED-9EE2-4E7A-9909-04A1BA8BDF25}" type="presParOf" srcId="{8BCCD3FB-2367-4C8C-8BF4-4A3211E36F9D}" destId="{C2211325-8BBF-4C60-9ACA-1D2794FAABC8}" srcOrd="2" destOrd="0" presId="urn:microsoft.com/office/officeart/2005/8/layout/lProcess2"/>
    <dgm:cxn modelId="{C2776962-AF9B-4065-87E3-0960483F0334}" type="presParOf" srcId="{C2211325-8BBF-4C60-9ACA-1D2794FAABC8}" destId="{B2780439-4F9B-4F9F-A6E9-950663472748}" srcOrd="0" destOrd="0" presId="urn:microsoft.com/office/officeart/2005/8/layout/lProcess2"/>
    <dgm:cxn modelId="{5B11CD88-C685-422E-8449-3BA0464A0DCD}" type="presParOf" srcId="{B2780439-4F9B-4F9F-A6E9-950663472748}" destId="{5CE69C38-1462-4F71-A252-F397C9008295}" srcOrd="0" destOrd="0" presId="urn:microsoft.com/office/officeart/2005/8/layout/lProcess2"/>
    <dgm:cxn modelId="{115E3947-5A4D-466B-8969-1EE1DB59FAC6}" type="presParOf" srcId="{B2780439-4F9B-4F9F-A6E9-950663472748}" destId="{5042C203-E2AD-404F-8812-509816C4E958}" srcOrd="1" destOrd="0" presId="urn:microsoft.com/office/officeart/2005/8/layout/lProcess2"/>
    <dgm:cxn modelId="{8BEB35B1-B618-4072-8CA0-8EAD4F960549}" type="presParOf" srcId="{B2780439-4F9B-4F9F-A6E9-950663472748}" destId="{BD436606-D1DD-4535-A521-C5E4F9743128}" srcOrd="2" destOrd="0" presId="urn:microsoft.com/office/officeart/2005/8/layout/lProcess2"/>
    <dgm:cxn modelId="{300267AD-262F-433E-B6F1-5B316BFC4993}" type="presParOf" srcId="{4514D2E9-87FF-454C-A554-FD761A8568C7}" destId="{03CB735D-973C-4AB1-BFE0-DDB003F67757}" srcOrd="3" destOrd="0" presId="urn:microsoft.com/office/officeart/2005/8/layout/lProcess2"/>
    <dgm:cxn modelId="{FF63D218-2303-4320-91CE-81E5053A9EED}" type="presParOf" srcId="{4514D2E9-87FF-454C-A554-FD761A8568C7}" destId="{0A5DD276-9362-4684-BD52-D98FE1BB5A62}" srcOrd="4" destOrd="0" presId="urn:microsoft.com/office/officeart/2005/8/layout/lProcess2"/>
    <dgm:cxn modelId="{1903CF28-77BF-401B-87D2-9BDA60CB28C9}" type="presParOf" srcId="{0A5DD276-9362-4684-BD52-D98FE1BB5A62}" destId="{6E5A89BC-14D8-4DAA-BBC1-B070DD5BD626}" srcOrd="0" destOrd="0" presId="urn:microsoft.com/office/officeart/2005/8/layout/lProcess2"/>
    <dgm:cxn modelId="{12B62903-A402-42B6-A4F4-B74EB7B51810}" type="presParOf" srcId="{0A5DD276-9362-4684-BD52-D98FE1BB5A62}" destId="{B6E9B2AA-8010-4FAB-90D2-72717C05AE96}" srcOrd="1" destOrd="0" presId="urn:microsoft.com/office/officeart/2005/8/layout/lProcess2"/>
    <dgm:cxn modelId="{920BF1ED-4F6A-47F1-B705-8B6D88A1E4D8}" type="presParOf" srcId="{0A5DD276-9362-4684-BD52-D98FE1BB5A62}" destId="{8CAB1258-DC19-487A-8C4B-18A77888EC3B}" srcOrd="2" destOrd="0" presId="urn:microsoft.com/office/officeart/2005/8/layout/lProcess2"/>
    <dgm:cxn modelId="{42CE8AD1-8303-4614-BEAB-4A47E6DDC5AB}" type="presParOf" srcId="{8CAB1258-DC19-487A-8C4B-18A77888EC3B}" destId="{0F905639-1614-400B-8FA5-CBB0DE167D28}" srcOrd="0" destOrd="0" presId="urn:microsoft.com/office/officeart/2005/8/layout/lProcess2"/>
    <dgm:cxn modelId="{2BC9C0FC-B2C8-4A85-ACCF-F7CDB154D3F3}" type="presParOf" srcId="{0F905639-1614-400B-8FA5-CBB0DE167D28}" destId="{85B657F5-5C9C-42F8-A245-10BA7A824404}" srcOrd="0" destOrd="0" presId="urn:microsoft.com/office/officeart/2005/8/layout/lProcess2"/>
    <dgm:cxn modelId="{697358BC-0DC4-4B92-962B-5529DAFECFD6}" type="presParOf" srcId="{0F905639-1614-400B-8FA5-CBB0DE167D28}" destId="{AC0DD7DC-3B42-48D8-A1BA-88D01627AD9F}" srcOrd="1" destOrd="0" presId="urn:microsoft.com/office/officeart/2005/8/layout/lProcess2"/>
    <dgm:cxn modelId="{74299F99-DDC2-4438-BF90-88F140F65632}" type="presParOf" srcId="{0F905639-1614-400B-8FA5-CBB0DE167D28}" destId="{51239DC3-E9A2-43DA-8F69-23A0808C5F7B}" srcOrd="2" destOrd="0" presId="urn:microsoft.com/office/officeart/2005/8/layout/lProcess2"/>
    <dgm:cxn modelId="{77F5135F-00FF-4539-AB1B-F8F71D700EC8}" type="presParOf" srcId="{4514D2E9-87FF-454C-A554-FD761A8568C7}" destId="{AA409656-EC9E-49D6-8BDF-28792EB46183}" srcOrd="5" destOrd="0" presId="urn:microsoft.com/office/officeart/2005/8/layout/lProcess2"/>
    <dgm:cxn modelId="{AFA9BDA5-47ED-49D0-8EF3-09B719CEED9E}" type="presParOf" srcId="{4514D2E9-87FF-454C-A554-FD761A8568C7}" destId="{79CE3980-98C8-4564-915E-59923DFBBF03}" srcOrd="6" destOrd="0" presId="urn:microsoft.com/office/officeart/2005/8/layout/lProcess2"/>
    <dgm:cxn modelId="{BC1C187C-1C1C-4861-A435-17F082181136}" type="presParOf" srcId="{79CE3980-98C8-4564-915E-59923DFBBF03}" destId="{DFC8EC82-A76D-41CD-A597-E02C5F5CBEEE}" srcOrd="0" destOrd="0" presId="urn:microsoft.com/office/officeart/2005/8/layout/lProcess2"/>
    <dgm:cxn modelId="{EC1E8DC5-2C12-4DA9-B264-055F81DE394D}" type="presParOf" srcId="{79CE3980-98C8-4564-915E-59923DFBBF03}" destId="{A9276CF6-D6BB-4D87-85EE-C74A56417B50}" srcOrd="1" destOrd="0" presId="urn:microsoft.com/office/officeart/2005/8/layout/lProcess2"/>
    <dgm:cxn modelId="{08378533-868E-4760-99FE-E26EF8D93102}" type="presParOf" srcId="{79CE3980-98C8-4564-915E-59923DFBBF03}" destId="{6F4913EE-3597-469A-BAA0-D082AC5E47A9}" srcOrd="2" destOrd="0" presId="urn:microsoft.com/office/officeart/2005/8/layout/lProcess2"/>
    <dgm:cxn modelId="{04714590-9A8D-45CD-B2A2-DDB180190E64}" type="presParOf" srcId="{6F4913EE-3597-469A-BAA0-D082AC5E47A9}" destId="{03EEACD6-906A-419E-ACC7-F193A552FC8A}" srcOrd="0" destOrd="0" presId="urn:microsoft.com/office/officeart/2005/8/layout/lProcess2"/>
    <dgm:cxn modelId="{F6D50701-9A5D-4EA4-ADF6-99A50C1993E4}" type="presParOf" srcId="{03EEACD6-906A-419E-ACC7-F193A552FC8A}" destId="{EF50A355-5315-401C-A8B8-05A2B4F30FE3}" srcOrd="0" destOrd="0" presId="urn:microsoft.com/office/officeart/2005/8/layout/lProcess2"/>
    <dgm:cxn modelId="{6E1BECB1-BCB4-4F0E-A81B-03A9DFE17316}" type="presParOf" srcId="{03EEACD6-906A-419E-ACC7-F193A552FC8A}" destId="{8F5E152E-D1EC-4A61-89CE-BF7F4DA1F822}" srcOrd="1" destOrd="0" presId="urn:microsoft.com/office/officeart/2005/8/layout/lProcess2"/>
    <dgm:cxn modelId="{99967A88-34F4-4D85-8AD3-861A93CAF208}" type="presParOf" srcId="{03EEACD6-906A-419E-ACC7-F193A552FC8A}" destId="{60B6E648-ADB0-4695-B9EA-290DF28C1E3A}" srcOrd="2" destOrd="0" presId="urn:microsoft.com/office/officeart/2005/8/layout/lProcess2"/>
    <dgm:cxn modelId="{AC3D808F-FD52-4517-98E9-FEFBE65D9B71}" type="presParOf" srcId="{4514D2E9-87FF-454C-A554-FD761A8568C7}" destId="{EA1AAD27-E3B9-4DA2-AE2C-330662C2BE86}" srcOrd="7" destOrd="0" presId="urn:microsoft.com/office/officeart/2005/8/layout/lProcess2"/>
    <dgm:cxn modelId="{549CD07C-696E-4BC1-A291-4128A8AD044C}" type="presParOf" srcId="{4514D2E9-87FF-454C-A554-FD761A8568C7}" destId="{11320078-92D3-471C-BC38-D27E99C2A837}" srcOrd="8" destOrd="0" presId="urn:microsoft.com/office/officeart/2005/8/layout/lProcess2"/>
    <dgm:cxn modelId="{76067D02-1733-4C4A-AEC6-2B6BCD85BA8E}" type="presParOf" srcId="{11320078-92D3-471C-BC38-D27E99C2A837}" destId="{B7745507-FF48-4A3D-94B6-C22B44E66409}" srcOrd="0" destOrd="0" presId="urn:microsoft.com/office/officeart/2005/8/layout/lProcess2"/>
    <dgm:cxn modelId="{66FB370C-7B23-4B1A-921B-F12A958B1FDC}" type="presParOf" srcId="{11320078-92D3-471C-BC38-D27E99C2A837}" destId="{3B09E531-2667-42C3-B344-18F91AEDB3E2}" srcOrd="1" destOrd="0" presId="urn:microsoft.com/office/officeart/2005/8/layout/lProcess2"/>
    <dgm:cxn modelId="{FF8A78D6-0C2E-47B4-92BF-48CFC415175B}" type="presParOf" srcId="{11320078-92D3-471C-BC38-D27E99C2A837}" destId="{2DBE89DF-7F6D-4774-A904-1B3DE19B3EBD}" srcOrd="2" destOrd="0" presId="urn:microsoft.com/office/officeart/2005/8/layout/lProcess2"/>
    <dgm:cxn modelId="{4BFB2CDF-CFFF-471E-B68E-3A5D6178EB4D}" type="presParOf" srcId="{2DBE89DF-7F6D-4774-A904-1B3DE19B3EBD}" destId="{77A9AB98-8E8B-4D79-AABA-8B07E0953387}" srcOrd="0" destOrd="0" presId="urn:microsoft.com/office/officeart/2005/8/layout/lProcess2"/>
    <dgm:cxn modelId="{DC66A35F-48E2-4EA2-B046-12953D940E47}" type="presParOf" srcId="{77A9AB98-8E8B-4D79-AABA-8B07E0953387}" destId="{E9562205-A509-4BB9-93FE-4A2A129662F8}" srcOrd="0" destOrd="0" presId="urn:microsoft.com/office/officeart/2005/8/layout/lProcess2"/>
    <dgm:cxn modelId="{2A36B7F9-D944-4D26-AD16-89A54656A362}" type="presParOf" srcId="{77A9AB98-8E8B-4D79-AABA-8B07E0953387}" destId="{2F513BE7-2B73-4016-936D-B3511B975C1B}" srcOrd="1" destOrd="0" presId="urn:microsoft.com/office/officeart/2005/8/layout/lProcess2"/>
    <dgm:cxn modelId="{0ADAC632-09A1-433C-BC6F-A9BC2CFF5B3B}" type="presParOf" srcId="{77A9AB98-8E8B-4D79-AABA-8B07E0953387}" destId="{B73DEB73-79BB-4F9E-967F-68A26D38A128}" srcOrd="2" destOrd="0" presId="urn:microsoft.com/office/officeart/2005/8/layout/lProcess2"/>
    <dgm:cxn modelId="{A9F41943-854B-4DAB-AF65-F39B17801900}" type="presParOf" srcId="{4514D2E9-87FF-454C-A554-FD761A8568C7}" destId="{D0E2F36F-C1E8-4F0F-9068-B29DC99474F5}" srcOrd="9" destOrd="0" presId="urn:microsoft.com/office/officeart/2005/8/layout/lProcess2"/>
    <dgm:cxn modelId="{2F888DD8-F0DA-4186-ADE0-D690FEAD5170}" type="presParOf" srcId="{4514D2E9-87FF-454C-A554-FD761A8568C7}" destId="{A633A050-9C6E-4D8B-A320-66B327CE4CA9}" srcOrd="10" destOrd="0" presId="urn:microsoft.com/office/officeart/2005/8/layout/lProcess2"/>
    <dgm:cxn modelId="{DA949B1C-8CF8-4D5C-9C31-1CFE359E80DC}" type="presParOf" srcId="{A633A050-9C6E-4D8B-A320-66B327CE4CA9}" destId="{256F51F5-61C0-48A9-8640-605E56171526}" srcOrd="0" destOrd="0" presId="urn:microsoft.com/office/officeart/2005/8/layout/lProcess2"/>
    <dgm:cxn modelId="{9F653F66-B0FA-4477-98D2-FDAC1E449E68}" type="presParOf" srcId="{A633A050-9C6E-4D8B-A320-66B327CE4CA9}" destId="{12B4DE43-177B-416C-AECC-28F8DA8F281E}" srcOrd="1" destOrd="0" presId="urn:microsoft.com/office/officeart/2005/8/layout/lProcess2"/>
    <dgm:cxn modelId="{CB06C482-421D-4DE7-BBAF-D62504D0C5E6}" type="presParOf" srcId="{A633A050-9C6E-4D8B-A320-66B327CE4CA9}" destId="{45A0A70A-F34B-47A4-A8C6-83B03FD7C192}" srcOrd="2" destOrd="0" presId="urn:microsoft.com/office/officeart/2005/8/layout/lProcess2"/>
    <dgm:cxn modelId="{06C46C64-4A93-4A50-A7D0-2162CB28F78B}" type="presParOf" srcId="{45A0A70A-F34B-47A4-A8C6-83B03FD7C192}" destId="{A2104D21-5825-4524-8A9A-943F7796531C}" srcOrd="0" destOrd="0" presId="urn:microsoft.com/office/officeart/2005/8/layout/lProcess2"/>
    <dgm:cxn modelId="{8826382E-B3C2-40DD-BADB-B7F00AECE4DE}" type="presParOf" srcId="{A2104D21-5825-4524-8A9A-943F7796531C}" destId="{784606F8-6B08-4F32-B104-EEE71C2B261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r>
            <a:rPr lang="en-US" dirty="0"/>
            <a:t>Course Started</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r>
            <a:rPr lang="en-US" dirty="0"/>
            <a:t>Course Completed</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r>
            <a:rPr lang="en-US" dirty="0"/>
            <a:t>Project Started</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r>
            <a:rPr lang="en-US" dirty="0"/>
            <a:t>Project Submitted</a:t>
          </a:r>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dgm:spPr/>
      <dgm:t>
        <a:bodyPr/>
        <a:lstStyle/>
        <a:p>
          <a:r>
            <a:rPr lang="en-US" dirty="0"/>
            <a:t>14-01-2023</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dgm:spPr/>
      <dgm:t>
        <a:bodyPr/>
        <a:lstStyle/>
        <a:p>
          <a:r>
            <a:rPr lang="en-US" dirty="0"/>
            <a:t>05-02-2023</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dgm:spPr/>
      <dgm:t>
        <a:bodyPr/>
        <a:lstStyle/>
        <a:p>
          <a:r>
            <a:rPr lang="en-US" dirty="0"/>
            <a:t>06-02-2023</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67A02677-135E-4B0F-BC35-8E5F1E51F9A6}">
      <dgm:prSet phldrT="[Text]"/>
      <dgm:spPr/>
      <dgm:t>
        <a:bodyPr/>
        <a:lstStyle/>
        <a:p>
          <a:r>
            <a:rPr lang="en-US" dirty="0"/>
            <a:t>17-02-2023</a:t>
          </a:r>
        </a:p>
      </dgm:t>
    </dgm:pt>
    <dgm:pt modelId="{ECA723FB-08BB-4F59-8B80-29F6E90B7D83}" type="parTrans" cxnId="{71DF218E-037B-4DC0-A6DE-BE09006DC683}">
      <dgm:prSet/>
      <dgm:spPr/>
      <dgm:t>
        <a:bodyPr/>
        <a:lstStyle/>
        <a:p>
          <a:endParaRPr lang="en-US"/>
        </a:p>
      </dgm:t>
    </dgm:pt>
    <dgm:pt modelId="{5114D3EC-BCB3-4290-900A-CD5F9605A204}" type="sibTrans" cxnId="{71DF218E-037B-4DC0-A6DE-BE09006DC683}">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dgm:spPr/>
    </dgm:pt>
    <dgm:pt modelId="{73A53A56-C7DC-4AAC-A87E-DB3D1036D1EE}" type="pres">
      <dgm:prSet presAssocID="{3D196BA1-8327-42F7-B9E5-87D503CB93F4}" presName="txNode" presStyleLbl="fgAcc1" presStyleIdx="0" presStyleCnt="4">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dgm:spPr/>
    </dgm:pt>
    <dgm:pt modelId="{A9EA7C76-27AE-4735-BCE5-63AC65591A0F}" type="pres">
      <dgm:prSet presAssocID="{4C944641-FCF5-4AD8-B261-60AA0024A79E}" presName="txNode" presStyleLbl="fgAcc1" presStyleIdx="1" presStyleCnt="4">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dgm:spPr/>
    </dgm:pt>
    <dgm:pt modelId="{3287C711-09C1-47F4-9A59-F2DE2A83CBA5}" type="pres">
      <dgm:prSet presAssocID="{F8FB1AE1-7950-4301-88C4-3D45B2DAEABD}" presName="txNode" presStyleLbl="fgAcc1" presStyleIdx="2" presStyleCnt="4">
        <dgm:presLayoutVars>
          <dgm:bulletEnabled val="1"/>
        </dgm:presLayoutVars>
      </dgm:prSet>
      <dgm:spPr/>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dgm:spPr/>
    </dgm:pt>
    <dgm:pt modelId="{6A304773-9EB8-4E73-8888-D75C2036D148}" type="pres">
      <dgm:prSet presAssocID="{B7F213D6-AC1C-4269-8455-91A2A9931F05}" presName="txNode" presStyleLbl="fgAcc1" presStyleIdx="3" presStyleCnt="4">
        <dgm:presLayoutVars>
          <dgm:bulletEnabled val="1"/>
        </dgm:presLayoutVars>
      </dgm:prSet>
      <dgm:spPr/>
    </dgm:pt>
  </dgm:ptLst>
  <dgm:cxnLst>
    <dgm:cxn modelId="{49389629-C342-4310-974D-8F29AC80DB4A}" type="presOf" srcId="{F8FB1AE1-7950-4301-88C4-3D45B2DAEABD}" destId="{3287C711-09C1-47F4-9A59-F2DE2A83CBA5}" srcOrd="0" destOrd="0" presId="urn:microsoft.com/office/officeart/2005/8/layout/chevronAccent+Icon"/>
    <dgm:cxn modelId="{2029BA2A-2457-4A98-99FA-B61D86B6DFC0}" srcId="{4E91585B-FD9B-4FDC-940E-F16B188611DF}" destId="{B7F213D6-AC1C-4269-8455-91A2A9931F05}" srcOrd="3" destOrd="0" parTransId="{3D956855-F314-45DD-A7E4-9DA3886AB7CC}" sibTransId="{D614A336-5FF3-4391-AE65-C801E6B1982D}"/>
    <dgm:cxn modelId="{42307F2D-F814-465A-A0FC-18F165DDDF27}" type="presOf" srcId="{2B0D741D-EB87-4383-BCA6-9A64848CD872}" destId="{3287C711-09C1-47F4-9A59-F2DE2A83CBA5}" srcOrd="0" destOrd="1" presId="urn:microsoft.com/office/officeart/2005/8/layout/chevronAccent+Icon"/>
    <dgm:cxn modelId="{ACFD0A30-8F4E-4F8F-83BD-6B1071B359A6}" type="presOf" srcId="{67A02677-135E-4B0F-BC35-8E5F1E51F9A6}" destId="{6A304773-9EB8-4E73-8888-D75C2036D148}" srcOrd="0" destOrd="1" presId="urn:microsoft.com/office/officeart/2005/8/layout/chevronAccent+Icon"/>
    <dgm:cxn modelId="{8DAA4B39-AF8F-4F9A-90C7-8D44C750DA96}" srcId="{3D196BA1-8327-42F7-B9E5-87D503CB93F4}" destId="{82D8FC0B-BF2D-40D0-8601-CFE56FD67B92}" srcOrd="0" destOrd="0" parTransId="{3F6E66F8-3F0A-4E92-84F6-1A9E7ED94FBF}" sibTransId="{020A973A-613B-4F38-9A1E-085548B6DF68}"/>
    <dgm:cxn modelId="{D14BB740-54F2-4206-9DB4-DD9C51FF3ABE}" type="presOf" srcId="{4C944641-FCF5-4AD8-B261-60AA0024A79E}" destId="{A9EA7C76-27AE-4735-BCE5-63AC65591A0F}" srcOrd="0" destOrd="0" presId="urn:microsoft.com/office/officeart/2005/8/layout/chevronAccent+Icon"/>
    <dgm:cxn modelId="{3034C04C-4B99-4452-89EF-B3C28EEE5939}" srcId="{4E91585B-FD9B-4FDC-940E-F16B188611DF}" destId="{3D196BA1-8327-42F7-B9E5-87D503CB93F4}" srcOrd="0" destOrd="0" parTransId="{A2507B0B-8670-490A-A262-42446148EFC1}" sibTransId="{2F8CDDFD-859D-49A6-83DB-88370576A339}"/>
    <dgm:cxn modelId="{B20B877B-28D3-4AE4-B151-2E6BB83A2BAF}" srcId="{F8FB1AE1-7950-4301-88C4-3D45B2DAEABD}" destId="{2B0D741D-EB87-4383-BCA6-9A64848CD872}" srcOrd="0" destOrd="0" parTransId="{D7AE170C-5D08-45BE-B66C-ADCCEA2B6070}" sibTransId="{C9E91C8C-F01A-4A22-961D-58CB0B96BE74}"/>
    <dgm:cxn modelId="{71DF218E-037B-4DC0-A6DE-BE09006DC683}" srcId="{B7F213D6-AC1C-4269-8455-91A2A9931F05}" destId="{67A02677-135E-4B0F-BC35-8E5F1E51F9A6}" srcOrd="0" destOrd="0" parTransId="{ECA723FB-08BB-4F59-8B80-29F6E90B7D83}" sibTransId="{5114D3EC-BCB3-4290-900A-CD5F9605A204}"/>
    <dgm:cxn modelId="{0ED7A59D-F571-4C70-BC73-16374553CA58}" type="presOf" srcId="{E8D8B103-69EC-4511-8358-B6CC928047DB}" destId="{A9EA7C76-27AE-4735-BCE5-63AC65591A0F}" srcOrd="0" destOrd="1"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E28F99C8-4840-4803-9B93-FC60632C0406}" type="presOf" srcId="{82D8FC0B-BF2D-40D0-8601-CFE56FD67B92}" destId="{73A53A56-C7DC-4AAC-A87E-DB3D1036D1EE}"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0BC418DD-0307-45EC-AB6B-3B765E27B354}" type="presOf" srcId="{4E91585B-FD9B-4FDC-940E-F16B188611DF}" destId="{03C1E04F-85F6-40B3-A0F3-213FB8AE107E}" srcOrd="0" destOrd="0" presId="urn:microsoft.com/office/officeart/2005/8/layout/chevronAccent+Icon"/>
    <dgm:cxn modelId="{9F9815ED-458E-4413-BBD9-5AA96F00EDA8}" type="presOf" srcId="{B7F213D6-AC1C-4269-8455-91A2A9931F05}" destId="{6A304773-9EB8-4E73-8888-D75C2036D148}" srcOrd="0" destOrd="0" presId="urn:microsoft.com/office/officeart/2005/8/layout/chevronAccent+Icon"/>
    <dgm:cxn modelId="{71E077FD-77A0-4218-96A2-232E48796826}" type="presOf" srcId="{3D196BA1-8327-42F7-B9E5-87D503CB93F4}" destId="{73A53A56-C7DC-4AAC-A87E-DB3D1036D1EE}" srcOrd="0" destOrd="0" presId="urn:microsoft.com/office/officeart/2005/8/layout/chevronAccent+Icon"/>
    <dgm:cxn modelId="{7681925B-DCA2-4235-8C1F-A2F47F135D4F}" type="presParOf" srcId="{03C1E04F-85F6-40B3-A0F3-213FB8AE107E}" destId="{A5DD43A9-1DAF-4AF8-B93F-002231B340F4}" srcOrd="0" destOrd="0" presId="urn:microsoft.com/office/officeart/2005/8/layout/chevronAccent+Icon"/>
    <dgm:cxn modelId="{453433A2-52BB-45E6-865E-7A9A56B82E23}" type="presParOf" srcId="{A5DD43A9-1DAF-4AF8-B93F-002231B340F4}" destId="{F1B29D40-6158-4812-B2C1-953BF9959822}" srcOrd="0" destOrd="0" presId="urn:microsoft.com/office/officeart/2005/8/layout/chevronAccent+Icon"/>
    <dgm:cxn modelId="{F180A7DD-2C03-41A3-A5C5-5C481A8399EF}" type="presParOf" srcId="{A5DD43A9-1DAF-4AF8-B93F-002231B340F4}" destId="{73A53A56-C7DC-4AAC-A87E-DB3D1036D1EE}" srcOrd="1" destOrd="0" presId="urn:microsoft.com/office/officeart/2005/8/layout/chevronAccent+Icon"/>
    <dgm:cxn modelId="{0DA8E18B-F11E-4A77-82F2-C0F1F4C03787}" type="presParOf" srcId="{03C1E04F-85F6-40B3-A0F3-213FB8AE107E}" destId="{8B17F3B4-600A-4CE5-A22F-67422DEA3775}" srcOrd="1" destOrd="0" presId="urn:microsoft.com/office/officeart/2005/8/layout/chevronAccent+Icon"/>
    <dgm:cxn modelId="{C21E9893-34E4-4D6D-98A5-8EC0F1967E97}" type="presParOf" srcId="{03C1E04F-85F6-40B3-A0F3-213FB8AE107E}" destId="{269B63CB-5ED7-42FC-B24E-49B9E6479AD2}" srcOrd="2" destOrd="0" presId="urn:microsoft.com/office/officeart/2005/8/layout/chevronAccent+Icon"/>
    <dgm:cxn modelId="{30FF3382-49D7-4ED7-9ED2-5AA086A4D125}" type="presParOf" srcId="{269B63CB-5ED7-42FC-B24E-49B9E6479AD2}" destId="{A33B6407-611A-47C1-8F11-11F4B43E3BA6}" srcOrd="0" destOrd="0" presId="urn:microsoft.com/office/officeart/2005/8/layout/chevronAccent+Icon"/>
    <dgm:cxn modelId="{FA6AB1F2-32EA-4966-BA56-E149FDFA4FE3}" type="presParOf" srcId="{269B63CB-5ED7-42FC-B24E-49B9E6479AD2}" destId="{A9EA7C76-27AE-4735-BCE5-63AC65591A0F}" srcOrd="1" destOrd="0" presId="urn:microsoft.com/office/officeart/2005/8/layout/chevronAccent+Icon"/>
    <dgm:cxn modelId="{86199E1D-32B0-4545-8D32-9FAA17A74BB6}" type="presParOf" srcId="{03C1E04F-85F6-40B3-A0F3-213FB8AE107E}" destId="{295420C1-1D20-4824-A2A2-917C15D92A2B}" srcOrd="3" destOrd="0" presId="urn:microsoft.com/office/officeart/2005/8/layout/chevronAccent+Icon"/>
    <dgm:cxn modelId="{5D7D548E-6BAA-4483-B4C1-0EF5273CDE10}" type="presParOf" srcId="{03C1E04F-85F6-40B3-A0F3-213FB8AE107E}" destId="{48E6F5D5-9146-43D5-BB44-65B9F611FA24}" srcOrd="4" destOrd="0" presId="urn:microsoft.com/office/officeart/2005/8/layout/chevronAccent+Icon"/>
    <dgm:cxn modelId="{C6CF56B4-6F63-478A-8B0A-DA7D61232231}" type="presParOf" srcId="{48E6F5D5-9146-43D5-BB44-65B9F611FA24}" destId="{8A97269C-C120-4B0D-8241-794015A53C15}" srcOrd="0" destOrd="0" presId="urn:microsoft.com/office/officeart/2005/8/layout/chevronAccent+Icon"/>
    <dgm:cxn modelId="{59C2EC51-7D1E-4035-9D89-FAD0AD345D67}" type="presParOf" srcId="{48E6F5D5-9146-43D5-BB44-65B9F611FA24}" destId="{3287C711-09C1-47F4-9A59-F2DE2A83CBA5}" srcOrd="1" destOrd="0" presId="urn:microsoft.com/office/officeart/2005/8/layout/chevronAccent+Icon"/>
    <dgm:cxn modelId="{6B85A956-80B8-4A01-8D80-01295DC3CAD2}" type="presParOf" srcId="{03C1E04F-85F6-40B3-A0F3-213FB8AE107E}" destId="{7662593A-0DBA-4DD1-9B80-A9CDE3EEA36F}" srcOrd="5" destOrd="0" presId="urn:microsoft.com/office/officeart/2005/8/layout/chevronAccent+Icon"/>
    <dgm:cxn modelId="{6F2A5FD8-6E1B-40FA-9282-17028E4FE322}" type="presParOf" srcId="{03C1E04F-85F6-40B3-A0F3-213FB8AE107E}" destId="{8EC6BC53-5DB8-4769-9D7D-706542416C7F}" srcOrd="6" destOrd="0" presId="urn:microsoft.com/office/officeart/2005/8/layout/chevronAccent+Icon"/>
    <dgm:cxn modelId="{DEAE862E-9917-429F-B265-F75A3161E95A}" type="presParOf" srcId="{8EC6BC53-5DB8-4769-9D7D-706542416C7F}" destId="{2E5F26DE-5046-425E-8CE5-81AABA87F06B}" srcOrd="0" destOrd="0" presId="urn:microsoft.com/office/officeart/2005/8/layout/chevronAccent+Icon"/>
    <dgm:cxn modelId="{DB84F00F-B337-457B-B919-2F8BC8676F97}" type="presParOf" srcId="{8EC6BC53-5DB8-4769-9D7D-706542416C7F}" destId="{6A304773-9EB8-4E73-8888-D75C2036D1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6094621" y="1257265"/>
          <a:ext cx="263641" cy="1155002"/>
        </a:xfrm>
        <a:custGeom>
          <a:avLst/>
          <a:gdLst/>
          <a:ahLst/>
          <a:cxnLst/>
          <a:rect l="0" t="0" r="0" b="0"/>
          <a:pathLst>
            <a:path>
              <a:moveTo>
                <a:pt x="263641" y="0"/>
              </a:moveTo>
              <a:lnTo>
                <a:pt x="263641" y="1155002"/>
              </a:lnTo>
              <a:lnTo>
                <a:pt x="0" y="1155002"/>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B701E-731A-4119-97E9-BE8C6970B14F}">
      <dsp:nvSpPr>
        <dsp:cNvPr id="0" name=""/>
        <dsp:cNvSpPr/>
      </dsp:nvSpPr>
      <dsp:spPr>
        <a:xfrm>
          <a:off x="6312543" y="1257265"/>
          <a:ext cx="91440" cy="2310004"/>
        </a:xfrm>
        <a:custGeom>
          <a:avLst/>
          <a:gdLst/>
          <a:ahLst/>
          <a:cxnLst/>
          <a:rect l="0" t="0" r="0" b="0"/>
          <a:pathLst>
            <a:path>
              <a:moveTo>
                <a:pt x="45720" y="0"/>
              </a:moveTo>
              <a:lnTo>
                <a:pt x="45720" y="2310004"/>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5102826" y="1828"/>
          <a:ext cx="2510874" cy="125543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err="1"/>
            <a:t>Ritesh</a:t>
          </a:r>
          <a:r>
            <a:rPr lang="en-US" sz="2200" kern="1200" dirty="0"/>
            <a:t> </a:t>
          </a:r>
          <a:r>
            <a:rPr lang="en-US" sz="2200" kern="1200" dirty="0" err="1"/>
            <a:t>Behal</a:t>
          </a:r>
          <a:r>
            <a:rPr lang="en-US" sz="2200" kern="1200" dirty="0"/>
            <a:t> </a:t>
          </a:r>
        </a:p>
        <a:p>
          <a:pPr marL="0" lvl="0" indent="0" algn="ctr" defTabSz="977900">
            <a:lnSpc>
              <a:spcPct val="90000"/>
            </a:lnSpc>
            <a:spcBef>
              <a:spcPct val="0"/>
            </a:spcBef>
            <a:spcAft>
              <a:spcPct val="35000"/>
            </a:spcAft>
            <a:buNone/>
          </a:pPr>
          <a:r>
            <a:rPr lang="en-US" sz="2200" kern="1200" dirty="0"/>
            <a:t>Trainer</a:t>
          </a:r>
        </a:p>
      </dsp:txBody>
      <dsp:txXfrm>
        <a:off x="5102826" y="1828"/>
        <a:ext cx="2510874" cy="1255437"/>
      </dsp:txXfrm>
    </dsp:sp>
    <dsp:sp modelId="{95F76DE9-F993-4C08-8EB9-2BBE7C2B73FA}">
      <dsp:nvSpPr>
        <dsp:cNvPr id="0" name=""/>
        <dsp:cNvSpPr/>
      </dsp:nvSpPr>
      <dsp:spPr>
        <a:xfrm>
          <a:off x="4128167" y="3567270"/>
          <a:ext cx="4460192" cy="125543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err="1"/>
            <a:t>Samaresh</a:t>
          </a:r>
          <a:r>
            <a:rPr lang="en-US" sz="2200" kern="1200" dirty="0"/>
            <a:t> Kumar </a:t>
          </a:r>
          <a:r>
            <a:rPr lang="en-US" sz="2200" kern="1200"/>
            <a:t>Pradhan </a:t>
          </a:r>
        </a:p>
        <a:p>
          <a:pPr marL="0" lvl="0" indent="0" algn="ctr" defTabSz="977900">
            <a:lnSpc>
              <a:spcPct val="90000"/>
            </a:lnSpc>
            <a:spcBef>
              <a:spcPct val="0"/>
            </a:spcBef>
            <a:spcAft>
              <a:spcPct val="35000"/>
            </a:spcAft>
            <a:buNone/>
          </a:pPr>
          <a:r>
            <a:rPr lang="en-US" sz="2200" kern="1200"/>
            <a:t>Trainee</a:t>
          </a:r>
          <a:endParaRPr lang="en-US" sz="2200" kern="1200" dirty="0"/>
        </a:p>
      </dsp:txBody>
      <dsp:txXfrm>
        <a:off x="4128167" y="3567270"/>
        <a:ext cx="4460192" cy="1255437"/>
      </dsp:txXfrm>
    </dsp:sp>
    <dsp:sp modelId="{940E95D1-7142-4E02-A0BE-B91C30369A64}">
      <dsp:nvSpPr>
        <dsp:cNvPr id="0" name=""/>
        <dsp:cNvSpPr/>
      </dsp:nvSpPr>
      <dsp:spPr>
        <a:xfrm>
          <a:off x="1852800" y="1784549"/>
          <a:ext cx="4241821" cy="125543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err="1"/>
            <a:t>SimpliLearn</a:t>
          </a:r>
          <a:r>
            <a:rPr lang="en-US" sz="2200" kern="1200" dirty="0"/>
            <a:t> Success Manager</a:t>
          </a:r>
        </a:p>
        <a:p>
          <a:pPr marL="0" lvl="0" indent="0" algn="ctr" defTabSz="977900">
            <a:lnSpc>
              <a:spcPct val="90000"/>
            </a:lnSpc>
            <a:spcBef>
              <a:spcPct val="0"/>
            </a:spcBef>
            <a:spcAft>
              <a:spcPct val="35000"/>
            </a:spcAft>
            <a:buNone/>
          </a:pPr>
          <a:r>
            <a:rPr lang="en-US" sz="2200" kern="1200" dirty="0"/>
            <a:t>Administrative Assistant</a:t>
          </a:r>
        </a:p>
      </dsp:txBody>
      <dsp:txXfrm>
        <a:off x="1852800" y="1784549"/>
        <a:ext cx="4241821" cy="1255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3772"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People</a:t>
          </a:r>
        </a:p>
      </dsp:txBody>
      <dsp:txXfrm>
        <a:off x="3772" y="0"/>
        <a:ext cx="1490443" cy="1238250"/>
      </dsp:txXfrm>
    </dsp:sp>
    <dsp:sp modelId="{A8FD0D76-AFC6-4802-9090-E980FDBECC91}">
      <dsp:nvSpPr>
        <dsp:cNvPr id="0" name=""/>
        <dsp:cNvSpPr/>
      </dsp:nvSpPr>
      <dsp:spPr>
        <a:xfrm>
          <a:off x="152816"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err="1"/>
            <a:t>Samaresh</a:t>
          </a:r>
          <a:r>
            <a:rPr lang="en-US" sz="1500" kern="1200" dirty="0"/>
            <a:t> Kumar Pradhan</a:t>
          </a:r>
        </a:p>
      </dsp:txBody>
      <dsp:txXfrm>
        <a:off x="187739" y="1274382"/>
        <a:ext cx="1122509" cy="1174651"/>
      </dsp:txXfrm>
    </dsp:sp>
    <dsp:sp modelId="{D88EF221-1E19-407F-A109-45D126E6B0AD}">
      <dsp:nvSpPr>
        <dsp:cNvPr id="0" name=""/>
        <dsp:cNvSpPr/>
      </dsp:nvSpPr>
      <dsp:spPr>
        <a:xfrm>
          <a:off x="152816"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87739" y="2710341"/>
        <a:ext cx="1122509" cy="1174651"/>
      </dsp:txXfrm>
    </dsp:sp>
    <dsp:sp modelId="{E7B9CF75-AF6A-4290-854A-077BB9A2D77C}">
      <dsp:nvSpPr>
        <dsp:cNvPr id="0" name=""/>
        <dsp:cNvSpPr/>
      </dsp:nvSpPr>
      <dsp:spPr>
        <a:xfrm>
          <a:off x="1605999"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Equipment</a:t>
          </a:r>
        </a:p>
      </dsp:txBody>
      <dsp:txXfrm>
        <a:off x="1605999" y="0"/>
        <a:ext cx="1490443" cy="1238250"/>
      </dsp:txXfrm>
    </dsp:sp>
    <dsp:sp modelId="{5CE69C38-1462-4F71-A252-F397C9008295}">
      <dsp:nvSpPr>
        <dsp:cNvPr id="0" name=""/>
        <dsp:cNvSpPr/>
      </dsp:nvSpPr>
      <dsp:spPr>
        <a:xfrm>
          <a:off x="1755044"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Windows 10 64 bit laptop</a:t>
          </a:r>
        </a:p>
        <a:p>
          <a:pPr marL="0" lvl="0" indent="0" algn="ctr" defTabSz="666750">
            <a:lnSpc>
              <a:spcPct val="90000"/>
            </a:lnSpc>
            <a:spcBef>
              <a:spcPct val="0"/>
            </a:spcBef>
            <a:spcAft>
              <a:spcPct val="35000"/>
            </a:spcAft>
            <a:buNone/>
          </a:pPr>
          <a:r>
            <a:rPr lang="en-US" sz="1500" kern="1200" dirty="0"/>
            <a:t>AWS cloud</a:t>
          </a:r>
        </a:p>
        <a:p>
          <a:pPr marL="0" lvl="0" indent="0" algn="ctr" defTabSz="666750">
            <a:lnSpc>
              <a:spcPct val="90000"/>
            </a:lnSpc>
            <a:spcBef>
              <a:spcPct val="0"/>
            </a:spcBef>
            <a:spcAft>
              <a:spcPct val="35000"/>
            </a:spcAft>
            <a:buNone/>
          </a:pPr>
          <a:r>
            <a:rPr lang="en-US" sz="1500" kern="1200" dirty="0"/>
            <a:t>Java</a:t>
          </a:r>
        </a:p>
      </dsp:txBody>
      <dsp:txXfrm>
        <a:off x="1789967" y="1274382"/>
        <a:ext cx="1122509" cy="1174651"/>
      </dsp:txXfrm>
    </dsp:sp>
    <dsp:sp modelId="{BD436606-D1DD-4535-A521-C5E4F9743128}">
      <dsp:nvSpPr>
        <dsp:cNvPr id="0" name=""/>
        <dsp:cNvSpPr/>
      </dsp:nvSpPr>
      <dsp:spPr>
        <a:xfrm>
          <a:off x="1755044"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Notes</a:t>
          </a:r>
        </a:p>
      </dsp:txBody>
      <dsp:txXfrm>
        <a:off x="1789967" y="2710341"/>
        <a:ext cx="1122509" cy="1174651"/>
      </dsp:txXfrm>
    </dsp:sp>
    <dsp:sp modelId="{6E5A89BC-14D8-4DAA-BBC1-B070DD5BD626}">
      <dsp:nvSpPr>
        <dsp:cNvPr id="0" name=""/>
        <dsp:cNvSpPr/>
      </dsp:nvSpPr>
      <dsp:spPr>
        <a:xfrm>
          <a:off x="3208226"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Locations</a:t>
          </a:r>
        </a:p>
      </dsp:txBody>
      <dsp:txXfrm>
        <a:off x="3208226" y="0"/>
        <a:ext cx="1490443" cy="1238250"/>
      </dsp:txXfrm>
    </dsp:sp>
    <dsp:sp modelId="{85B657F5-5C9C-42F8-A245-10BA7A824404}">
      <dsp:nvSpPr>
        <dsp:cNvPr id="0" name=""/>
        <dsp:cNvSpPr/>
      </dsp:nvSpPr>
      <dsp:spPr>
        <a:xfrm>
          <a:off x="3357271"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AWS</a:t>
          </a:r>
        </a:p>
      </dsp:txBody>
      <dsp:txXfrm>
        <a:off x="3392194" y="1274382"/>
        <a:ext cx="1122509" cy="1174651"/>
      </dsp:txXfrm>
    </dsp:sp>
    <dsp:sp modelId="{51239DC3-E9A2-43DA-8F69-23A0808C5F7B}">
      <dsp:nvSpPr>
        <dsp:cNvPr id="0" name=""/>
        <dsp:cNvSpPr/>
      </dsp:nvSpPr>
      <dsp:spPr>
        <a:xfrm>
          <a:off x="3357271"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Notes</a:t>
          </a:r>
        </a:p>
      </dsp:txBody>
      <dsp:txXfrm>
        <a:off x="3392194" y="2710341"/>
        <a:ext cx="1122509" cy="1174651"/>
      </dsp:txXfrm>
    </dsp:sp>
    <dsp:sp modelId="{DFC8EC82-A76D-41CD-A597-E02C5F5CBEEE}">
      <dsp:nvSpPr>
        <dsp:cNvPr id="0" name=""/>
        <dsp:cNvSpPr/>
      </dsp:nvSpPr>
      <dsp:spPr>
        <a:xfrm>
          <a:off x="4810454"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Outside Services</a:t>
          </a:r>
        </a:p>
      </dsp:txBody>
      <dsp:txXfrm>
        <a:off x="4810454" y="0"/>
        <a:ext cx="1490443" cy="1238250"/>
      </dsp:txXfrm>
    </dsp:sp>
    <dsp:sp modelId="{EF50A355-5315-401C-A8B8-05A2B4F30FE3}">
      <dsp:nvSpPr>
        <dsp:cNvPr id="0" name=""/>
        <dsp:cNvSpPr/>
      </dsp:nvSpPr>
      <dsp:spPr>
        <a:xfrm>
          <a:off x="4959498"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Java, MySQL Workbench installation</a:t>
          </a:r>
        </a:p>
      </dsp:txBody>
      <dsp:txXfrm>
        <a:off x="4994421" y="1274382"/>
        <a:ext cx="1122509" cy="1174651"/>
      </dsp:txXfrm>
    </dsp:sp>
    <dsp:sp modelId="{60B6E648-ADB0-4695-B9EA-290DF28C1E3A}">
      <dsp:nvSpPr>
        <dsp:cNvPr id="0" name=""/>
        <dsp:cNvSpPr/>
      </dsp:nvSpPr>
      <dsp:spPr>
        <a:xfrm>
          <a:off x="4959498"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Notes</a:t>
          </a:r>
        </a:p>
      </dsp:txBody>
      <dsp:txXfrm>
        <a:off x="4994421" y="2710341"/>
        <a:ext cx="1122509" cy="1174651"/>
      </dsp:txXfrm>
    </dsp:sp>
    <dsp:sp modelId="{B7745507-FF48-4A3D-94B6-C22B44E66409}">
      <dsp:nvSpPr>
        <dsp:cNvPr id="0" name=""/>
        <dsp:cNvSpPr/>
      </dsp:nvSpPr>
      <dsp:spPr>
        <a:xfrm>
          <a:off x="6412681"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Manufacturing</a:t>
          </a:r>
        </a:p>
      </dsp:txBody>
      <dsp:txXfrm>
        <a:off x="6412681" y="0"/>
        <a:ext cx="1490443" cy="1238250"/>
      </dsp:txXfrm>
    </dsp:sp>
    <dsp:sp modelId="{E9562205-A509-4BB9-93FE-4A2A129662F8}">
      <dsp:nvSpPr>
        <dsp:cNvPr id="0" name=""/>
        <dsp:cNvSpPr/>
      </dsp:nvSpPr>
      <dsp:spPr>
        <a:xfrm>
          <a:off x="6561725" y="1239459"/>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err="1"/>
            <a:t>SimpliLearn</a:t>
          </a:r>
          <a:r>
            <a:rPr lang="en-US" sz="1500" kern="1200" dirty="0"/>
            <a:t>, AWS</a:t>
          </a:r>
        </a:p>
      </dsp:txBody>
      <dsp:txXfrm>
        <a:off x="6596648" y="1274382"/>
        <a:ext cx="1122509" cy="1174651"/>
      </dsp:txXfrm>
    </dsp:sp>
    <dsp:sp modelId="{B73DEB73-79BB-4F9E-967F-68A26D38A128}">
      <dsp:nvSpPr>
        <dsp:cNvPr id="0" name=""/>
        <dsp:cNvSpPr/>
      </dsp:nvSpPr>
      <dsp:spPr>
        <a:xfrm>
          <a:off x="6561725" y="2675418"/>
          <a:ext cx="1192355"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Notes</a:t>
          </a:r>
        </a:p>
      </dsp:txBody>
      <dsp:txXfrm>
        <a:off x="6596648" y="2710341"/>
        <a:ext cx="1122509" cy="1174651"/>
      </dsp:txXfrm>
    </dsp:sp>
    <dsp:sp modelId="{256F51F5-61C0-48A9-8640-605E56171526}">
      <dsp:nvSpPr>
        <dsp:cNvPr id="0" name=""/>
        <dsp:cNvSpPr/>
      </dsp:nvSpPr>
      <dsp:spPr>
        <a:xfrm>
          <a:off x="8014908" y="0"/>
          <a:ext cx="1490443"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Ritesh</a:t>
          </a:r>
          <a:r>
            <a:rPr lang="en-US" sz="1700" kern="1200" dirty="0"/>
            <a:t> </a:t>
          </a:r>
          <a:r>
            <a:rPr lang="en-US" sz="1700" kern="1200" dirty="0" err="1"/>
            <a:t>Behal</a:t>
          </a:r>
          <a:endParaRPr lang="en-US" sz="1700" kern="1200" dirty="0"/>
        </a:p>
        <a:p>
          <a:pPr marL="0" lvl="0" indent="0" algn="ctr" defTabSz="755650">
            <a:lnSpc>
              <a:spcPct val="90000"/>
            </a:lnSpc>
            <a:spcBef>
              <a:spcPct val="0"/>
            </a:spcBef>
            <a:spcAft>
              <a:spcPct val="35000"/>
            </a:spcAft>
            <a:buNone/>
          </a:pPr>
          <a:r>
            <a:rPr lang="en-US" sz="1700" kern="1200" dirty="0" err="1"/>
            <a:t>SimpleLearn</a:t>
          </a:r>
          <a:r>
            <a:rPr lang="en-US" sz="1700" kern="1200" dirty="0"/>
            <a:t> Success Manager</a:t>
          </a:r>
        </a:p>
      </dsp:txBody>
      <dsp:txXfrm>
        <a:off x="8014908" y="0"/>
        <a:ext cx="1490443" cy="1238250"/>
      </dsp:txXfrm>
    </dsp:sp>
    <dsp:sp modelId="{784606F8-6B08-4F32-B104-EEE71C2B2615}">
      <dsp:nvSpPr>
        <dsp:cNvPr id="0" name=""/>
        <dsp:cNvSpPr/>
      </dsp:nvSpPr>
      <dsp:spPr>
        <a:xfrm>
          <a:off x="8163952" y="1238250"/>
          <a:ext cx="1192355" cy="26828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Notes</a:t>
          </a:r>
        </a:p>
      </dsp:txBody>
      <dsp:txXfrm>
        <a:off x="8198875" y="1273173"/>
        <a:ext cx="1122509" cy="2613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448"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562737"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dirty="0"/>
            <a:t>Course Started</a:t>
          </a:r>
        </a:p>
        <a:p>
          <a:pPr marL="114300" lvl="1" indent="-114300" algn="l" defTabSz="533400">
            <a:lnSpc>
              <a:spcPct val="90000"/>
            </a:lnSpc>
            <a:spcBef>
              <a:spcPct val="0"/>
            </a:spcBef>
            <a:spcAft>
              <a:spcPct val="15000"/>
            </a:spcAft>
            <a:buChar char="•"/>
          </a:pPr>
          <a:r>
            <a:rPr lang="en-US" sz="1200" kern="1200" dirty="0"/>
            <a:t>14-01-2023</a:t>
          </a:r>
        </a:p>
      </dsp:txBody>
      <dsp:txXfrm>
        <a:off x="586406" y="1784372"/>
        <a:ext cx="1720579" cy="760786"/>
      </dsp:txXfrm>
    </dsp:sp>
    <dsp:sp modelId="{A33B6407-611A-47C1-8F11-11F4B43E3BA6}">
      <dsp:nvSpPr>
        <dsp:cNvPr id="0" name=""/>
        <dsp:cNvSpPr/>
      </dsp:nvSpPr>
      <dsp:spPr>
        <a:xfrm>
          <a:off x="2395788"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2954078"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dirty="0"/>
            <a:t>Course Completed</a:t>
          </a:r>
        </a:p>
        <a:p>
          <a:pPr marL="114300" lvl="1" indent="-114300" algn="l" defTabSz="533400">
            <a:lnSpc>
              <a:spcPct val="90000"/>
            </a:lnSpc>
            <a:spcBef>
              <a:spcPct val="0"/>
            </a:spcBef>
            <a:spcAft>
              <a:spcPct val="15000"/>
            </a:spcAft>
            <a:buChar char="•"/>
          </a:pPr>
          <a:r>
            <a:rPr lang="en-US" sz="1200" kern="1200" dirty="0"/>
            <a:t>05-02-2023</a:t>
          </a:r>
        </a:p>
      </dsp:txBody>
      <dsp:txXfrm>
        <a:off x="2977747" y="1784372"/>
        <a:ext cx="1720579" cy="760786"/>
      </dsp:txXfrm>
    </dsp:sp>
    <dsp:sp modelId="{8A97269C-C120-4B0D-8241-794015A53C15}">
      <dsp:nvSpPr>
        <dsp:cNvPr id="0" name=""/>
        <dsp:cNvSpPr/>
      </dsp:nvSpPr>
      <dsp:spPr>
        <a:xfrm>
          <a:off x="4787129"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345419"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dirty="0"/>
            <a:t>Project Started</a:t>
          </a:r>
        </a:p>
        <a:p>
          <a:pPr marL="114300" lvl="1" indent="-114300" algn="l" defTabSz="533400">
            <a:lnSpc>
              <a:spcPct val="90000"/>
            </a:lnSpc>
            <a:spcBef>
              <a:spcPct val="0"/>
            </a:spcBef>
            <a:spcAft>
              <a:spcPct val="15000"/>
            </a:spcAft>
            <a:buChar char="•"/>
          </a:pPr>
          <a:r>
            <a:rPr lang="en-US" sz="1200" kern="1200" dirty="0"/>
            <a:t>06-02-2023</a:t>
          </a:r>
        </a:p>
      </dsp:txBody>
      <dsp:txXfrm>
        <a:off x="5369088" y="1784372"/>
        <a:ext cx="1720579" cy="760786"/>
      </dsp:txXfrm>
    </dsp:sp>
    <dsp:sp modelId="{2E5F26DE-5046-425E-8CE5-81AABA87F06B}">
      <dsp:nvSpPr>
        <dsp:cNvPr id="0" name=""/>
        <dsp:cNvSpPr/>
      </dsp:nvSpPr>
      <dsp:spPr>
        <a:xfrm>
          <a:off x="7178470" y="1558672"/>
          <a:ext cx="2093586" cy="80812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7736759" y="1760703"/>
          <a:ext cx="1767917" cy="8081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dirty="0"/>
            <a:t>Project Submitted</a:t>
          </a:r>
        </a:p>
        <a:p>
          <a:pPr marL="114300" lvl="1" indent="-114300" algn="l" defTabSz="533400">
            <a:lnSpc>
              <a:spcPct val="90000"/>
            </a:lnSpc>
            <a:spcBef>
              <a:spcPct val="0"/>
            </a:spcBef>
            <a:spcAft>
              <a:spcPct val="15000"/>
            </a:spcAft>
            <a:buChar char="•"/>
          </a:pPr>
          <a:r>
            <a:rPr lang="en-US" sz="1200" kern="1200" dirty="0"/>
            <a:t>17-02-2023</a:t>
          </a:r>
        </a:p>
      </dsp:txBody>
      <dsp:txXfrm>
        <a:off x="7760428" y="1784372"/>
        <a:ext cx="1720579" cy="7607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2/17/2023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2/17/2023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201511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1214956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2/17/2023</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2/17/2023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2/17/2023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2/17/2023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2/17/2023</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2/17/2023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2/17/2023</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2/17/2023</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2/17/2023</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2/17/2023</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2/17/2023</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2/17/2023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2/17/2023</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skpradhan-repo/SimpleLearnTraining"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"Building a Loosely Coupled Architecture with Amazon SQS</a:t>
            </a:r>
          </a:p>
        </p:txBody>
      </p:sp>
      <p:sp>
        <p:nvSpPr>
          <p:cNvPr id="4" name="Subtitle 3"/>
          <p:cNvSpPr>
            <a:spLocks noGrp="1"/>
          </p:cNvSpPr>
          <p:nvPr>
            <p:ph type="subTitle" idx="1"/>
          </p:nvPr>
        </p:nvSpPr>
        <p:spPr/>
        <p:txBody>
          <a:bodyPr/>
          <a:lstStyle/>
          <a:p>
            <a:r>
              <a:rPr lang="en-US" dirty="0" err="1"/>
              <a:t>Samaresh</a:t>
            </a:r>
            <a:r>
              <a:rPr lang="en-US" dirty="0"/>
              <a:t> Kumar Pradhan | </a:t>
            </a:r>
            <a:r>
              <a:rPr lang="en-US" dirty="0" err="1"/>
              <a:t>SimpliLearn</a:t>
            </a:r>
            <a:endParaRPr lang="en-US" dirty="0"/>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Schedule and Milestones</a:t>
            </a:r>
          </a:p>
        </p:txBody>
      </p:sp>
      <p:graphicFrame>
        <p:nvGraphicFramePr>
          <p:cNvPr id="4" name="Content Placeholder 3" descr="Chevron Access Process diagram showing 4 milestones from left to right with bullet points inside each milestone box."/>
          <p:cNvGraphicFramePr>
            <a:graphicFrameLocks noGrp="1"/>
          </p:cNvGraphicFramePr>
          <p:nvPr>
            <p:ph idx="1"/>
            <p:extLst>
              <p:ext uri="{D42A27DB-BD31-4B8C-83A1-F6EECF244321}">
                <p14:modId xmlns:p14="http://schemas.microsoft.com/office/powerpoint/2010/main" val="3672870922"/>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467360"/>
            <a:ext cx="10659536" cy="513368"/>
          </a:xfrm>
        </p:spPr>
        <p:txBody>
          <a:bodyPr>
            <a:normAutofit fontScale="90000"/>
          </a:bodyPr>
          <a:lstStyle/>
          <a:p>
            <a:r>
              <a:rPr lang="en-US" dirty="0"/>
              <a:t>Quality Management and Performance Measures</a:t>
            </a:r>
          </a:p>
        </p:txBody>
      </p:sp>
      <p:sp>
        <p:nvSpPr>
          <p:cNvPr id="3" name="Content Placeholder 2"/>
          <p:cNvSpPr>
            <a:spLocks noGrp="1"/>
          </p:cNvSpPr>
          <p:nvPr>
            <p:ph idx="1"/>
          </p:nvPr>
        </p:nvSpPr>
        <p:spPr>
          <a:xfrm>
            <a:off x="263352" y="1052736"/>
            <a:ext cx="11593288" cy="4976843"/>
          </a:xfrm>
        </p:spPr>
        <p:txBody>
          <a:bodyPr/>
          <a:lstStyle/>
          <a:p>
            <a:r>
              <a:rPr lang="en-US" dirty="0"/>
              <a:t>Committed to provide the best solution for the project</a:t>
            </a:r>
          </a:p>
          <a:p>
            <a:r>
              <a:rPr lang="en-US" dirty="0"/>
              <a:t>Tried to deliver all project deliverables on time and within budget</a:t>
            </a:r>
          </a:p>
          <a:p>
            <a:r>
              <a:rPr lang="en-US" dirty="0"/>
              <a:t>Ensured that all deliverables meet or exceed the required quality standards</a:t>
            </a:r>
          </a:p>
          <a:p>
            <a:r>
              <a:rPr lang="en-US" dirty="0"/>
              <a:t>Minimized defects, rework, and waste by using established processes and best practices</a:t>
            </a:r>
          </a:p>
          <a:p>
            <a:r>
              <a:rPr lang="en-US" dirty="0"/>
              <a:t>Continuously improved processes and practices to enhance quality and efficiency</a:t>
            </a:r>
          </a:p>
          <a:p>
            <a:r>
              <a:rPr lang="en-US" dirty="0"/>
              <a:t>Ensured that all team members understand and follow the quality plan and standards</a:t>
            </a:r>
          </a:p>
          <a:p>
            <a:r>
              <a:rPr lang="en-US" dirty="0"/>
              <a:t>Verified that all project requirements are met &amp; Conducting tests and inspections of project deliverables</a:t>
            </a:r>
          </a:p>
          <a:p>
            <a:r>
              <a:rPr lang="en-US" dirty="0"/>
              <a:t>Verified that all defects are corrected and retested</a:t>
            </a:r>
          </a:p>
          <a:p>
            <a:r>
              <a:rPr lang="en-US" dirty="0"/>
              <a:t>Followed industry-standard software development practices and methodologies</a:t>
            </a:r>
          </a:p>
        </p:txBody>
      </p:sp>
    </p:spTree>
    <p:extLst>
      <p:ext uri="{BB962C8B-B14F-4D97-AF65-F5344CB8AC3E}">
        <p14:creationId xmlns:p14="http://schemas.microsoft.com/office/powerpoint/2010/main" val="1585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291F-BC90-7141-011C-88A92E774888}"/>
              </a:ext>
            </a:extLst>
          </p:cNvPr>
          <p:cNvSpPr>
            <a:spLocks noGrp="1"/>
          </p:cNvSpPr>
          <p:nvPr>
            <p:ph type="title"/>
          </p:nvPr>
        </p:nvSpPr>
        <p:spPr>
          <a:xfrm>
            <a:off x="479376" y="467360"/>
            <a:ext cx="10371504" cy="657384"/>
          </a:xfrm>
        </p:spPr>
        <p:txBody>
          <a:bodyPr/>
          <a:lstStyle/>
          <a:p>
            <a:r>
              <a:rPr lang="en-IN" dirty="0"/>
              <a:t>Steps In Detail</a:t>
            </a:r>
          </a:p>
        </p:txBody>
      </p:sp>
      <p:sp>
        <p:nvSpPr>
          <p:cNvPr id="3" name="Content Placeholder 2">
            <a:extLst>
              <a:ext uri="{FF2B5EF4-FFF2-40B4-BE49-F238E27FC236}">
                <a16:creationId xmlns:a16="http://schemas.microsoft.com/office/drawing/2014/main" id="{05DD42D3-EA05-A7DE-2D81-43F43906B31A}"/>
              </a:ext>
            </a:extLst>
          </p:cNvPr>
          <p:cNvSpPr>
            <a:spLocks noGrp="1"/>
          </p:cNvSpPr>
          <p:nvPr>
            <p:ph idx="1"/>
          </p:nvPr>
        </p:nvSpPr>
        <p:spPr>
          <a:xfrm>
            <a:off x="479376" y="1412776"/>
            <a:ext cx="10729192" cy="4977864"/>
          </a:xfrm>
        </p:spPr>
        <p:txBody>
          <a:bodyPr>
            <a:normAutofit/>
          </a:bodyPr>
          <a:lstStyle/>
          <a:p>
            <a:pPr marL="502920" indent="-457200">
              <a:buFont typeface="+mj-lt"/>
              <a:buAutoNum type="arabicPeriod"/>
            </a:pPr>
            <a:r>
              <a:rPr lang="en-IN" dirty="0"/>
              <a:t>Created an account in AWS</a:t>
            </a:r>
          </a:p>
          <a:p>
            <a:pPr marL="502920" indent="-457200">
              <a:buFont typeface="+mj-lt"/>
              <a:buAutoNum type="arabicPeriod"/>
            </a:pPr>
            <a:r>
              <a:rPr lang="en-IN" dirty="0"/>
              <a:t>Created IAM role by granting S3 and SQS Full Access</a:t>
            </a:r>
          </a:p>
          <a:p>
            <a:pPr marL="502920" indent="-457200">
              <a:buFont typeface="+mj-lt"/>
              <a:buAutoNum type="arabicPeriod"/>
            </a:pPr>
            <a:r>
              <a:rPr lang="en-IN" dirty="0"/>
              <a:t>Lunched EC2 instance, installed </a:t>
            </a:r>
            <a:r>
              <a:rPr lang="en-IN" dirty="0" err="1"/>
              <a:t>Jdk</a:t>
            </a:r>
            <a:r>
              <a:rPr lang="en-IN" dirty="0"/>
              <a:t> 19 on top of this and attached the IAM role as well</a:t>
            </a:r>
          </a:p>
          <a:p>
            <a:pPr marL="502920" indent="-457200">
              <a:buFont typeface="+mj-lt"/>
              <a:buAutoNum type="arabicPeriod"/>
            </a:pPr>
            <a:r>
              <a:rPr lang="en-IN" dirty="0"/>
              <a:t>Created a SQS queue and S3 Bucket</a:t>
            </a:r>
          </a:p>
          <a:p>
            <a:pPr marL="502920" indent="-457200">
              <a:buFont typeface="+mj-lt"/>
              <a:buAutoNum type="arabicPeriod"/>
            </a:pPr>
            <a:r>
              <a:rPr lang="en-IN" dirty="0"/>
              <a:t>Created 2 Java spring boot application i.e. one for Producer and one for Consumer</a:t>
            </a:r>
          </a:p>
          <a:p>
            <a:pPr marL="502920" indent="-457200">
              <a:buFont typeface="+mj-lt"/>
              <a:buAutoNum type="arabicPeriod"/>
            </a:pPr>
            <a:r>
              <a:rPr lang="en-IN" dirty="0"/>
              <a:t>Uploaded the above 2 jars to s3 bucket</a:t>
            </a:r>
          </a:p>
          <a:p>
            <a:pPr marL="502920" indent="-457200">
              <a:buFont typeface="+mj-lt"/>
              <a:buAutoNum type="arabicPeriod"/>
            </a:pPr>
            <a:r>
              <a:rPr lang="en-IN" dirty="0"/>
              <a:t>Connected with EC2 with the previously downloaded key pair</a:t>
            </a:r>
          </a:p>
          <a:p>
            <a:pPr marL="502920" indent="-457200">
              <a:buFont typeface="+mj-lt"/>
              <a:buAutoNum type="arabicPeriod"/>
            </a:pPr>
            <a:r>
              <a:rPr lang="en-IN" dirty="0"/>
              <a:t>Created 2 folder i.e. producer and consumer to store the 2 executable jar file</a:t>
            </a:r>
          </a:p>
          <a:p>
            <a:pPr marL="502920" indent="-457200">
              <a:buFont typeface="+mj-lt"/>
              <a:buAutoNum type="arabicPeriod"/>
            </a:pPr>
            <a:r>
              <a:rPr lang="en-IN" dirty="0"/>
              <a:t>Used </a:t>
            </a:r>
            <a:r>
              <a:rPr lang="en-IN" dirty="0" err="1"/>
              <a:t>aws</a:t>
            </a:r>
            <a:r>
              <a:rPr lang="en-IN" dirty="0"/>
              <a:t> s3 command to bring both the jars to their respective folder</a:t>
            </a:r>
          </a:p>
          <a:p>
            <a:pPr marL="502920" indent="-457200">
              <a:buFont typeface="+mj-lt"/>
              <a:buAutoNum type="arabicPeriod"/>
            </a:pPr>
            <a:r>
              <a:rPr lang="en-IN" dirty="0"/>
              <a:t>Finally invoked “java –jar with –</a:t>
            </a:r>
            <a:r>
              <a:rPr lang="en-IN" dirty="0" err="1"/>
              <a:t>Dserver.port</a:t>
            </a:r>
            <a:r>
              <a:rPr lang="en-IN" dirty="0"/>
              <a:t>” to run both the jars</a:t>
            </a:r>
          </a:p>
        </p:txBody>
      </p:sp>
    </p:spTree>
    <p:extLst>
      <p:ext uri="{BB962C8B-B14F-4D97-AF65-F5344CB8AC3E}">
        <p14:creationId xmlns:p14="http://schemas.microsoft.com/office/powerpoint/2010/main" val="66151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5534-2039-47E0-6A1B-41A780680D9B}"/>
              </a:ext>
            </a:extLst>
          </p:cNvPr>
          <p:cNvSpPr>
            <a:spLocks noGrp="1"/>
          </p:cNvSpPr>
          <p:nvPr>
            <p:ph type="title"/>
          </p:nvPr>
        </p:nvSpPr>
        <p:spPr>
          <a:xfrm>
            <a:off x="335360" y="188640"/>
            <a:ext cx="10515520" cy="720080"/>
          </a:xfrm>
        </p:spPr>
        <p:txBody>
          <a:bodyPr/>
          <a:lstStyle/>
          <a:p>
            <a:r>
              <a:rPr lang="en-IN" dirty="0"/>
              <a:t>Steps to install JDK 19 on EC2</a:t>
            </a:r>
          </a:p>
        </p:txBody>
      </p:sp>
      <p:sp>
        <p:nvSpPr>
          <p:cNvPr id="3" name="Content Placeholder 2">
            <a:extLst>
              <a:ext uri="{FF2B5EF4-FFF2-40B4-BE49-F238E27FC236}">
                <a16:creationId xmlns:a16="http://schemas.microsoft.com/office/drawing/2014/main" id="{E36129C4-586D-E73A-FE89-C11AF58E8DA9}"/>
              </a:ext>
            </a:extLst>
          </p:cNvPr>
          <p:cNvSpPr>
            <a:spLocks noGrp="1"/>
          </p:cNvSpPr>
          <p:nvPr>
            <p:ph idx="1"/>
          </p:nvPr>
        </p:nvSpPr>
        <p:spPr>
          <a:xfrm>
            <a:off x="407368" y="1052736"/>
            <a:ext cx="10443512" cy="4976843"/>
          </a:xfrm>
        </p:spPr>
        <p:txBody>
          <a:bodyPr>
            <a:normAutofit fontScale="92500" lnSpcReduction="10000"/>
          </a:bodyPr>
          <a:lstStyle/>
          <a:p>
            <a:r>
              <a:rPr lang="en-IN" dirty="0"/>
              <a:t>java –version (We will get command not found exception )</a:t>
            </a:r>
          </a:p>
          <a:p>
            <a:r>
              <a:rPr lang="en-IN" dirty="0" err="1"/>
              <a:t>wget</a:t>
            </a:r>
            <a:r>
              <a:rPr lang="en-IN" dirty="0"/>
              <a:t> https://download.oracle.com/java/19/latest/jdk-19_linux-x64_bin.tar.gz</a:t>
            </a:r>
          </a:p>
          <a:p>
            <a:r>
              <a:rPr lang="en-IN" dirty="0"/>
              <a:t>tar </a:t>
            </a:r>
            <a:r>
              <a:rPr lang="en-IN" dirty="0" err="1"/>
              <a:t>zxvf</a:t>
            </a:r>
            <a:r>
              <a:rPr lang="en-IN" dirty="0"/>
              <a:t> jdk-19_linux-x64_bin.tar.gz</a:t>
            </a:r>
          </a:p>
          <a:p>
            <a:r>
              <a:rPr lang="en-IN" dirty="0" err="1"/>
              <a:t>sudo</a:t>
            </a:r>
            <a:r>
              <a:rPr lang="en-IN" dirty="0"/>
              <a:t> mv jdk-19.0.2 /</a:t>
            </a:r>
            <a:r>
              <a:rPr lang="en-IN" dirty="0" err="1"/>
              <a:t>usr</a:t>
            </a:r>
            <a:r>
              <a:rPr lang="en-IN" dirty="0"/>
              <a:t>/share/</a:t>
            </a:r>
          </a:p>
          <a:p>
            <a:r>
              <a:rPr lang="en-IN" dirty="0" err="1"/>
              <a:t>sudo</a:t>
            </a:r>
            <a:r>
              <a:rPr lang="en-IN" dirty="0"/>
              <a:t> vim /etc/profile</a:t>
            </a:r>
          </a:p>
          <a:p>
            <a:r>
              <a:rPr lang="en-IN" dirty="0"/>
              <a:t>#add</a:t>
            </a:r>
          </a:p>
          <a:p>
            <a:r>
              <a:rPr lang="en-IN" dirty="0"/>
              <a:t>export JAVA_HOME=/</a:t>
            </a:r>
            <a:r>
              <a:rPr lang="en-IN" dirty="0" err="1"/>
              <a:t>usr</a:t>
            </a:r>
            <a:r>
              <a:rPr lang="en-IN" dirty="0"/>
              <a:t>/share/jdk-19.0.2</a:t>
            </a:r>
          </a:p>
          <a:p>
            <a:r>
              <a:rPr lang="en-IN" dirty="0"/>
              <a:t>export PATH=$JAVA_HOME/bin:$PATH</a:t>
            </a:r>
          </a:p>
          <a:p>
            <a:r>
              <a:rPr lang="en-IN" dirty="0"/>
              <a:t>export CLASSPATH=.:$JAVA_HOME/lib/dt.jar:$JAVA_HOME/lib/tools.jar</a:t>
            </a:r>
          </a:p>
          <a:p>
            <a:r>
              <a:rPr lang="en-IN" dirty="0" err="1"/>
              <a:t>javac</a:t>
            </a:r>
            <a:r>
              <a:rPr lang="en-IN" dirty="0"/>
              <a:t> -version</a:t>
            </a:r>
          </a:p>
          <a:p>
            <a:r>
              <a:rPr lang="en-IN" dirty="0"/>
              <a:t>java -version</a:t>
            </a:r>
          </a:p>
        </p:txBody>
      </p:sp>
    </p:spTree>
    <p:extLst>
      <p:ext uri="{BB962C8B-B14F-4D97-AF65-F5344CB8AC3E}">
        <p14:creationId xmlns:p14="http://schemas.microsoft.com/office/powerpoint/2010/main" val="274833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1939-BF22-EB3D-7630-B07B6449D255}"/>
              </a:ext>
            </a:extLst>
          </p:cNvPr>
          <p:cNvSpPr>
            <a:spLocks noGrp="1"/>
          </p:cNvSpPr>
          <p:nvPr>
            <p:ph type="title"/>
          </p:nvPr>
        </p:nvSpPr>
        <p:spPr>
          <a:xfrm>
            <a:off x="407368" y="188640"/>
            <a:ext cx="6336704" cy="639781"/>
          </a:xfrm>
        </p:spPr>
        <p:txBody>
          <a:bodyPr/>
          <a:lstStyle/>
          <a:p>
            <a:r>
              <a:rPr lang="en-IN" dirty="0"/>
              <a:t>Steps to Create </a:t>
            </a:r>
            <a:r>
              <a:rPr lang="en-IN" dirty="0" err="1"/>
              <a:t>MySql</a:t>
            </a:r>
            <a:r>
              <a:rPr lang="en-IN" dirty="0"/>
              <a:t> DB on RDS</a:t>
            </a:r>
          </a:p>
        </p:txBody>
      </p:sp>
      <p:sp>
        <p:nvSpPr>
          <p:cNvPr id="3" name="Content Placeholder 2">
            <a:extLst>
              <a:ext uri="{FF2B5EF4-FFF2-40B4-BE49-F238E27FC236}">
                <a16:creationId xmlns:a16="http://schemas.microsoft.com/office/drawing/2014/main" id="{A10FB07C-4497-9DB9-CE15-8F8D1A3A14F3}"/>
              </a:ext>
            </a:extLst>
          </p:cNvPr>
          <p:cNvSpPr>
            <a:spLocks noGrp="1"/>
          </p:cNvSpPr>
          <p:nvPr>
            <p:ph idx="1"/>
          </p:nvPr>
        </p:nvSpPr>
        <p:spPr>
          <a:xfrm>
            <a:off x="551384" y="1124744"/>
            <a:ext cx="10299496" cy="4904835"/>
          </a:xfrm>
        </p:spPr>
        <p:txBody>
          <a:bodyPr/>
          <a:lstStyle/>
          <a:p>
            <a:r>
              <a:rPr lang="en-US" dirty="0"/>
              <a:t>Log in to the AWS Management Console and navigate to the RDS dashboard.</a:t>
            </a:r>
          </a:p>
          <a:p>
            <a:r>
              <a:rPr lang="en-US" dirty="0"/>
              <a:t>Click the "Create database" button.</a:t>
            </a:r>
          </a:p>
          <a:p>
            <a:r>
              <a:rPr lang="en-US" dirty="0"/>
              <a:t>Select the "MySQL" engine type.</a:t>
            </a:r>
          </a:p>
          <a:p>
            <a:r>
              <a:rPr lang="en-US" dirty="0"/>
              <a:t>Choose the version of MySQL you want to use.</a:t>
            </a:r>
          </a:p>
          <a:p>
            <a:r>
              <a:rPr lang="en-US" dirty="0"/>
              <a:t>Choose a database instance class based on your needs.</a:t>
            </a:r>
          </a:p>
          <a:p>
            <a:r>
              <a:rPr lang="en-US" dirty="0"/>
              <a:t>Set up the networking and security options, such as the VPC, subnets, security group, and availability zone.</a:t>
            </a:r>
          </a:p>
          <a:p>
            <a:r>
              <a:rPr lang="en-US" dirty="0"/>
              <a:t>Set up the database options, such as the database name, username, password, and storage settings.</a:t>
            </a:r>
          </a:p>
          <a:p>
            <a:r>
              <a:rPr lang="en-US" dirty="0"/>
              <a:t>Review the configuration and click "Create database" to create the MySQL database instance.</a:t>
            </a:r>
            <a:endParaRPr lang="en-IN" dirty="0"/>
          </a:p>
        </p:txBody>
      </p:sp>
    </p:spTree>
    <p:extLst>
      <p:ext uri="{BB962C8B-B14F-4D97-AF65-F5344CB8AC3E}">
        <p14:creationId xmlns:p14="http://schemas.microsoft.com/office/powerpoint/2010/main" val="358874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8096-C85D-35A4-271D-81F6C4CCAB08}"/>
              </a:ext>
            </a:extLst>
          </p:cNvPr>
          <p:cNvSpPr>
            <a:spLocks noGrp="1"/>
          </p:cNvSpPr>
          <p:nvPr>
            <p:ph type="title"/>
          </p:nvPr>
        </p:nvSpPr>
        <p:spPr>
          <a:xfrm>
            <a:off x="335360" y="116632"/>
            <a:ext cx="11377264" cy="576064"/>
          </a:xfrm>
        </p:spPr>
        <p:txBody>
          <a:bodyPr>
            <a:normAutofit/>
          </a:bodyPr>
          <a:lstStyle/>
          <a:p>
            <a:r>
              <a:rPr lang="en-IN" dirty="0"/>
              <a:t>Important Spring boot-AWS-JPA application configuration</a:t>
            </a:r>
          </a:p>
        </p:txBody>
      </p:sp>
      <p:sp>
        <p:nvSpPr>
          <p:cNvPr id="3" name="Content Placeholder 2">
            <a:extLst>
              <a:ext uri="{FF2B5EF4-FFF2-40B4-BE49-F238E27FC236}">
                <a16:creationId xmlns:a16="http://schemas.microsoft.com/office/drawing/2014/main" id="{8DE0015F-D795-8759-9631-1ECC315C1655}"/>
              </a:ext>
            </a:extLst>
          </p:cNvPr>
          <p:cNvSpPr>
            <a:spLocks noGrp="1"/>
          </p:cNvSpPr>
          <p:nvPr>
            <p:ph idx="1"/>
          </p:nvPr>
        </p:nvSpPr>
        <p:spPr>
          <a:xfrm>
            <a:off x="407368" y="764703"/>
            <a:ext cx="11665296" cy="5904657"/>
          </a:xfrm>
        </p:spPr>
        <p:txBody>
          <a:bodyPr>
            <a:normAutofit fontScale="62500" lnSpcReduction="20000"/>
          </a:bodyPr>
          <a:lstStyle/>
          <a:p>
            <a:r>
              <a:rPr lang="en-US" dirty="0"/>
              <a:t>Here we provide a configuration for the data source &amp; entity manager for the message consumer application.</a:t>
            </a:r>
          </a:p>
          <a:p>
            <a:r>
              <a:rPr lang="en-US" dirty="0"/>
              <a:t>The configuration sets the data source properties, entity manager factory properties, transaction manager properties, and JPA vendor adapter</a:t>
            </a:r>
          </a:p>
          <a:p>
            <a:r>
              <a:rPr lang="en-US" dirty="0"/>
              <a:t>The code provides additional configuration for AWS credentials provider &amp; entity manager factory builder.</a:t>
            </a:r>
          </a:p>
          <a:p>
            <a:pPr marL="45720" indent="0">
              <a:buNone/>
            </a:pPr>
            <a:r>
              <a:rPr lang="en-US" b="1" dirty="0" err="1"/>
              <a:t>DataSource</a:t>
            </a:r>
            <a:r>
              <a:rPr lang="en-US" b="1" dirty="0"/>
              <a:t> Configuration</a:t>
            </a:r>
          </a:p>
          <a:p>
            <a:pPr lvl="1"/>
            <a:r>
              <a:rPr lang="en-US" dirty="0"/>
              <a:t>The </a:t>
            </a:r>
            <a:r>
              <a:rPr lang="en-US" dirty="0" err="1"/>
              <a:t>dataSource</a:t>
            </a:r>
            <a:r>
              <a:rPr lang="en-US" dirty="0"/>
              <a:t>() method configures the data source for the application using the </a:t>
            </a:r>
            <a:r>
              <a:rPr lang="en-US" dirty="0" err="1"/>
              <a:t>DriverManagerDataSource</a:t>
            </a:r>
            <a:r>
              <a:rPr lang="en-US" dirty="0"/>
              <a:t> class.</a:t>
            </a:r>
          </a:p>
          <a:p>
            <a:pPr lvl="1"/>
            <a:r>
              <a:rPr lang="en-US" dirty="0"/>
              <a:t>The method sets the properties for the data source including the driver class, URL, username, and password using </a:t>
            </a:r>
            <a:r>
              <a:rPr lang="en-US" dirty="0" err="1"/>
              <a:t>dataSourceProperties</a:t>
            </a:r>
            <a:r>
              <a:rPr lang="en-US" dirty="0"/>
              <a:t> object</a:t>
            </a:r>
            <a:endParaRPr lang="en-US" b="1" dirty="0"/>
          </a:p>
          <a:p>
            <a:pPr marL="45720" indent="0">
              <a:buNone/>
            </a:pPr>
            <a:r>
              <a:rPr lang="en-US" sz="2000" b="1" dirty="0" err="1"/>
              <a:t>EntityManager</a:t>
            </a:r>
            <a:r>
              <a:rPr lang="en-US" sz="2000" b="1" dirty="0"/>
              <a:t> Configuration</a:t>
            </a:r>
          </a:p>
          <a:p>
            <a:pPr lvl="2"/>
            <a:r>
              <a:rPr lang="en-US" sz="2000" dirty="0"/>
              <a:t>The </a:t>
            </a:r>
            <a:r>
              <a:rPr lang="en-US" sz="2000" dirty="0" err="1"/>
              <a:t>entityManagerFactory</a:t>
            </a:r>
            <a:r>
              <a:rPr lang="en-US" sz="2000" dirty="0"/>
              <a:t>() method configures the entity manager factory using the </a:t>
            </a:r>
            <a:r>
              <a:rPr lang="en-US" sz="2000" dirty="0" err="1"/>
              <a:t>LocalContainerEntityManagerFactoryBean</a:t>
            </a:r>
            <a:r>
              <a:rPr lang="en-US" sz="2000" dirty="0"/>
              <a:t> class.</a:t>
            </a:r>
          </a:p>
          <a:p>
            <a:pPr lvl="2"/>
            <a:r>
              <a:rPr lang="en-US" sz="2000" dirty="0"/>
              <a:t>The method sets the data source for the entity manager using </a:t>
            </a:r>
            <a:r>
              <a:rPr lang="en-US" sz="2000" dirty="0" err="1"/>
              <a:t>dataSource</a:t>
            </a:r>
            <a:r>
              <a:rPr lang="en-US" sz="2000" dirty="0"/>
              <a:t> object.</a:t>
            </a:r>
          </a:p>
          <a:p>
            <a:pPr lvl="2"/>
            <a:r>
              <a:rPr lang="en-US" sz="2000" dirty="0"/>
              <a:t>The method specifies the package name where the entities are located and defines the persistence unit name as "messages".</a:t>
            </a:r>
          </a:p>
          <a:p>
            <a:pPr lvl="2"/>
            <a:r>
              <a:rPr lang="en-US" sz="2000" dirty="0"/>
              <a:t>The method also sets the properties for Hibernate using </a:t>
            </a:r>
            <a:r>
              <a:rPr lang="en-US" sz="2000" dirty="0" err="1"/>
              <a:t>getHibernateProperties</a:t>
            </a:r>
            <a:r>
              <a:rPr lang="en-US" sz="2000" dirty="0"/>
              <a:t>() method</a:t>
            </a:r>
            <a:endParaRPr lang="en-US" sz="2000" b="1" dirty="0"/>
          </a:p>
          <a:p>
            <a:pPr marL="45720" indent="0">
              <a:buNone/>
            </a:pPr>
            <a:r>
              <a:rPr lang="en-US" b="1" dirty="0"/>
              <a:t>Transaction Manager Configuration</a:t>
            </a:r>
          </a:p>
          <a:p>
            <a:pPr lvl="2"/>
            <a:r>
              <a:rPr lang="en-US" sz="1700" dirty="0"/>
              <a:t>The </a:t>
            </a:r>
            <a:r>
              <a:rPr lang="en-US" sz="1700" dirty="0" err="1"/>
              <a:t>awsCredentialsProvider</a:t>
            </a:r>
            <a:r>
              <a:rPr lang="en-US" sz="1700" dirty="0"/>
              <a:t>() method configures the AWS credentials provider using the </a:t>
            </a:r>
            <a:r>
              <a:rPr lang="en-US" sz="1700" dirty="0" err="1"/>
              <a:t>InstanceProfileCredentialsProvider</a:t>
            </a:r>
            <a:r>
              <a:rPr lang="en-US" sz="1700" dirty="0"/>
              <a:t> class.</a:t>
            </a:r>
          </a:p>
          <a:p>
            <a:pPr lvl="2"/>
            <a:r>
              <a:rPr lang="en-US" sz="2100" dirty="0"/>
              <a:t>The </a:t>
            </a:r>
            <a:r>
              <a:rPr lang="en-US" sz="2100" dirty="0" err="1"/>
              <a:t>entityManagerFactoryBuilder</a:t>
            </a:r>
            <a:r>
              <a:rPr lang="en-US" sz="2100" dirty="0"/>
              <a:t>() method builds the entity manager factory using the </a:t>
            </a:r>
            <a:r>
              <a:rPr lang="en-US" sz="2100" dirty="0" err="1"/>
              <a:t>EntityManagerFactoryBuilder</a:t>
            </a:r>
            <a:r>
              <a:rPr lang="en-US" sz="2100" dirty="0"/>
              <a:t> class.</a:t>
            </a:r>
          </a:p>
          <a:p>
            <a:pPr marL="45720" indent="0">
              <a:buNone/>
            </a:pPr>
            <a:r>
              <a:rPr lang="en-US" b="1" dirty="0"/>
              <a:t>JPA Vendor Adapter Configuration</a:t>
            </a:r>
          </a:p>
          <a:p>
            <a:pPr lvl="2"/>
            <a:r>
              <a:rPr lang="en-US" sz="2100" dirty="0"/>
              <a:t>The </a:t>
            </a:r>
            <a:r>
              <a:rPr lang="en-US" sz="2100" dirty="0" err="1"/>
              <a:t>jpaVendorAdapter</a:t>
            </a:r>
            <a:r>
              <a:rPr lang="en-US" sz="2100" dirty="0"/>
              <a:t>() method configures the JPA vendor adapter using the </a:t>
            </a:r>
            <a:r>
              <a:rPr lang="en-US" sz="2100" dirty="0" err="1"/>
              <a:t>HibernateJpaVendorAdapter</a:t>
            </a:r>
            <a:r>
              <a:rPr lang="en-US" sz="2100" dirty="0"/>
              <a:t> class.</a:t>
            </a:r>
          </a:p>
          <a:p>
            <a:pPr lvl="2"/>
            <a:r>
              <a:rPr lang="en-US" sz="2100" dirty="0"/>
              <a:t>The method sets the database type as MySQL, generates DDL statements, and enables SQL logging.</a:t>
            </a:r>
          </a:p>
          <a:p>
            <a:pPr marL="45720" indent="0">
              <a:buNone/>
            </a:pPr>
            <a:r>
              <a:rPr lang="en-US" b="1" dirty="0"/>
              <a:t>Additional Configuration</a:t>
            </a:r>
          </a:p>
          <a:p>
            <a:pPr lvl="2"/>
            <a:r>
              <a:rPr lang="en-US" sz="2100" dirty="0"/>
              <a:t>The </a:t>
            </a:r>
            <a:r>
              <a:rPr lang="en-US" sz="2100" dirty="0" err="1"/>
              <a:t>awsCredentialsProvider</a:t>
            </a:r>
            <a:r>
              <a:rPr lang="en-US" sz="2100" dirty="0"/>
              <a:t>() method configures the AWS credentials provider using the </a:t>
            </a:r>
            <a:r>
              <a:rPr lang="en-US" sz="2100" dirty="0" err="1"/>
              <a:t>InstanceProfileCredentialsProvider</a:t>
            </a:r>
            <a:r>
              <a:rPr lang="en-US" sz="2100" dirty="0"/>
              <a:t> class.</a:t>
            </a:r>
          </a:p>
          <a:p>
            <a:pPr lvl="2"/>
            <a:r>
              <a:rPr lang="en-US" sz="2100" dirty="0"/>
              <a:t>The </a:t>
            </a:r>
            <a:r>
              <a:rPr lang="en-US" sz="2100" dirty="0" err="1"/>
              <a:t>entityManagerFactoryBuilder</a:t>
            </a:r>
            <a:r>
              <a:rPr lang="en-US" sz="2100" dirty="0"/>
              <a:t>() method builds the entity manager factory using the </a:t>
            </a:r>
            <a:r>
              <a:rPr lang="en-US" sz="2100" dirty="0" err="1"/>
              <a:t>EntityManagerFactoryBuilder</a:t>
            </a:r>
            <a:r>
              <a:rPr lang="en-US" sz="2100" dirty="0"/>
              <a:t> class.</a:t>
            </a:r>
          </a:p>
          <a:p>
            <a:pPr marL="45720" indent="0">
              <a:buNone/>
            </a:pPr>
            <a:endParaRPr lang="en-US" b="1" dirty="0"/>
          </a:p>
          <a:p>
            <a:pPr lvl="1"/>
            <a:endParaRPr lang="en-IN" dirty="0"/>
          </a:p>
          <a:p>
            <a:pPr marL="365760" lvl="1" indent="0">
              <a:buNone/>
            </a:pPr>
            <a:endParaRPr lang="en-US" sz="2000" b="1" dirty="0"/>
          </a:p>
          <a:p>
            <a:pPr lvl="2"/>
            <a:endParaRPr lang="en-US" sz="1800" dirty="0"/>
          </a:p>
        </p:txBody>
      </p:sp>
    </p:spTree>
    <p:extLst>
      <p:ext uri="{BB962C8B-B14F-4D97-AF65-F5344CB8AC3E}">
        <p14:creationId xmlns:p14="http://schemas.microsoft.com/office/powerpoint/2010/main" val="178913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DA2C-6FFA-F616-9F22-377FEF47377A}"/>
              </a:ext>
            </a:extLst>
          </p:cNvPr>
          <p:cNvSpPr>
            <a:spLocks noGrp="1"/>
          </p:cNvSpPr>
          <p:nvPr>
            <p:ph type="title"/>
          </p:nvPr>
        </p:nvSpPr>
        <p:spPr>
          <a:xfrm>
            <a:off x="263352" y="260648"/>
            <a:ext cx="6984776" cy="648072"/>
          </a:xfrm>
        </p:spPr>
        <p:txBody>
          <a:bodyPr>
            <a:normAutofit/>
          </a:bodyPr>
          <a:lstStyle/>
          <a:p>
            <a:r>
              <a:rPr lang="en-IN" dirty="0"/>
              <a:t>Live Screen Shots Of S3 Bucket</a:t>
            </a:r>
          </a:p>
        </p:txBody>
      </p:sp>
      <p:pic>
        <p:nvPicPr>
          <p:cNvPr id="5" name="Content Placeholder 4">
            <a:extLst>
              <a:ext uri="{FF2B5EF4-FFF2-40B4-BE49-F238E27FC236}">
                <a16:creationId xmlns:a16="http://schemas.microsoft.com/office/drawing/2014/main" id="{83D195A2-7404-9131-FE66-C614E712A8A1}"/>
              </a:ext>
            </a:extLst>
          </p:cNvPr>
          <p:cNvPicPr>
            <a:picLocks noGrp="1" noChangeAspect="1"/>
          </p:cNvPicPr>
          <p:nvPr>
            <p:ph idx="1"/>
          </p:nvPr>
        </p:nvPicPr>
        <p:blipFill>
          <a:blip r:embed="rId2"/>
          <a:stretch>
            <a:fillRect/>
          </a:stretch>
        </p:blipFill>
        <p:spPr>
          <a:xfrm>
            <a:off x="529425" y="1125538"/>
            <a:ext cx="10031071" cy="4892001"/>
          </a:xfrm>
        </p:spPr>
      </p:pic>
    </p:spTree>
    <p:extLst>
      <p:ext uri="{BB962C8B-B14F-4D97-AF65-F5344CB8AC3E}">
        <p14:creationId xmlns:p14="http://schemas.microsoft.com/office/powerpoint/2010/main" val="116686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BD94-7123-2D05-60C1-9F2EC71B5DF3}"/>
              </a:ext>
            </a:extLst>
          </p:cNvPr>
          <p:cNvSpPr>
            <a:spLocks noGrp="1"/>
          </p:cNvSpPr>
          <p:nvPr>
            <p:ph type="title"/>
          </p:nvPr>
        </p:nvSpPr>
        <p:spPr>
          <a:xfrm>
            <a:off x="407368" y="467360"/>
            <a:ext cx="10443512" cy="585376"/>
          </a:xfrm>
        </p:spPr>
        <p:txBody>
          <a:bodyPr/>
          <a:lstStyle/>
          <a:p>
            <a:r>
              <a:rPr lang="en-IN" dirty="0"/>
              <a:t>Live Screen Shot of EC2 instance</a:t>
            </a:r>
          </a:p>
        </p:txBody>
      </p:sp>
      <p:pic>
        <p:nvPicPr>
          <p:cNvPr id="5" name="Content Placeholder 4">
            <a:extLst>
              <a:ext uri="{FF2B5EF4-FFF2-40B4-BE49-F238E27FC236}">
                <a16:creationId xmlns:a16="http://schemas.microsoft.com/office/drawing/2014/main" id="{60B4D070-5C6D-CBE1-CE7F-CAED557F0D87}"/>
              </a:ext>
            </a:extLst>
          </p:cNvPr>
          <p:cNvPicPr>
            <a:picLocks noGrp="1" noChangeAspect="1"/>
          </p:cNvPicPr>
          <p:nvPr>
            <p:ph idx="1"/>
          </p:nvPr>
        </p:nvPicPr>
        <p:blipFill>
          <a:blip r:embed="rId2"/>
          <a:stretch>
            <a:fillRect/>
          </a:stretch>
        </p:blipFill>
        <p:spPr>
          <a:xfrm>
            <a:off x="479425" y="1478087"/>
            <a:ext cx="10371138" cy="4341564"/>
          </a:xfrm>
        </p:spPr>
      </p:pic>
    </p:spTree>
    <p:extLst>
      <p:ext uri="{BB962C8B-B14F-4D97-AF65-F5344CB8AC3E}">
        <p14:creationId xmlns:p14="http://schemas.microsoft.com/office/powerpoint/2010/main" val="238821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EF7F-77E8-6ED3-FA30-27A67F070E9E}"/>
              </a:ext>
            </a:extLst>
          </p:cNvPr>
          <p:cNvSpPr>
            <a:spLocks noGrp="1"/>
          </p:cNvSpPr>
          <p:nvPr>
            <p:ph type="title"/>
          </p:nvPr>
        </p:nvSpPr>
        <p:spPr>
          <a:xfrm>
            <a:off x="191344" y="188640"/>
            <a:ext cx="5616624" cy="576064"/>
          </a:xfrm>
        </p:spPr>
        <p:txBody>
          <a:bodyPr/>
          <a:lstStyle/>
          <a:p>
            <a:r>
              <a:rPr lang="en-IN" dirty="0"/>
              <a:t>Live Screen Shot of IAM Roles</a:t>
            </a:r>
          </a:p>
        </p:txBody>
      </p:sp>
      <p:pic>
        <p:nvPicPr>
          <p:cNvPr id="5" name="Content Placeholder 4">
            <a:extLst>
              <a:ext uri="{FF2B5EF4-FFF2-40B4-BE49-F238E27FC236}">
                <a16:creationId xmlns:a16="http://schemas.microsoft.com/office/drawing/2014/main" id="{094E053B-63D7-50EC-4FCE-FC1023E6768B}"/>
              </a:ext>
            </a:extLst>
          </p:cNvPr>
          <p:cNvPicPr>
            <a:picLocks noGrp="1" noChangeAspect="1"/>
          </p:cNvPicPr>
          <p:nvPr>
            <p:ph idx="1"/>
          </p:nvPr>
        </p:nvPicPr>
        <p:blipFill>
          <a:blip r:embed="rId2"/>
          <a:stretch>
            <a:fillRect/>
          </a:stretch>
        </p:blipFill>
        <p:spPr>
          <a:xfrm>
            <a:off x="823136" y="908050"/>
            <a:ext cx="9539253" cy="5121275"/>
          </a:xfrm>
        </p:spPr>
      </p:pic>
    </p:spTree>
    <p:extLst>
      <p:ext uri="{BB962C8B-B14F-4D97-AF65-F5344CB8AC3E}">
        <p14:creationId xmlns:p14="http://schemas.microsoft.com/office/powerpoint/2010/main" val="283568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88A5-4127-5A6D-C210-E55FB118AA68}"/>
              </a:ext>
            </a:extLst>
          </p:cNvPr>
          <p:cNvSpPr>
            <a:spLocks noGrp="1"/>
          </p:cNvSpPr>
          <p:nvPr>
            <p:ph type="title"/>
          </p:nvPr>
        </p:nvSpPr>
        <p:spPr>
          <a:xfrm>
            <a:off x="335360" y="467360"/>
            <a:ext cx="4536504" cy="513368"/>
          </a:xfrm>
        </p:spPr>
        <p:txBody>
          <a:bodyPr>
            <a:normAutofit fontScale="90000"/>
          </a:bodyPr>
          <a:lstStyle/>
          <a:p>
            <a:r>
              <a:rPr lang="en-IN" dirty="0"/>
              <a:t>Live Screen Shot Of SQS</a:t>
            </a:r>
          </a:p>
        </p:txBody>
      </p:sp>
      <p:pic>
        <p:nvPicPr>
          <p:cNvPr id="5" name="Content Placeholder 4">
            <a:extLst>
              <a:ext uri="{FF2B5EF4-FFF2-40B4-BE49-F238E27FC236}">
                <a16:creationId xmlns:a16="http://schemas.microsoft.com/office/drawing/2014/main" id="{924C0EA2-B45A-B311-A306-2EE6171FF812}"/>
              </a:ext>
            </a:extLst>
          </p:cNvPr>
          <p:cNvPicPr>
            <a:picLocks noGrp="1" noChangeAspect="1"/>
          </p:cNvPicPr>
          <p:nvPr>
            <p:ph idx="1"/>
          </p:nvPr>
        </p:nvPicPr>
        <p:blipFill>
          <a:blip r:embed="rId2"/>
          <a:stretch>
            <a:fillRect/>
          </a:stretch>
        </p:blipFill>
        <p:spPr>
          <a:xfrm>
            <a:off x="407988" y="1326301"/>
            <a:ext cx="10442575" cy="4502260"/>
          </a:xfrm>
        </p:spPr>
      </p:pic>
    </p:spTree>
    <p:extLst>
      <p:ext uri="{BB962C8B-B14F-4D97-AF65-F5344CB8AC3E}">
        <p14:creationId xmlns:p14="http://schemas.microsoft.com/office/powerpoint/2010/main" val="114901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9776"/>
            <a:ext cx="5544616" cy="854968"/>
          </a:xfrm>
        </p:spPr>
        <p:txBody>
          <a:bodyPr>
            <a:normAutofit/>
          </a:bodyPr>
          <a:lstStyle/>
          <a:p>
            <a:r>
              <a:rPr lang="en-US" dirty="0"/>
              <a:t>Project Description</a:t>
            </a:r>
          </a:p>
        </p:txBody>
      </p:sp>
      <p:sp>
        <p:nvSpPr>
          <p:cNvPr id="3" name="Content Placeholder 2"/>
          <p:cNvSpPr>
            <a:spLocks noGrp="1"/>
          </p:cNvSpPr>
          <p:nvPr>
            <p:ph type="body" idx="1"/>
          </p:nvPr>
        </p:nvSpPr>
        <p:spPr>
          <a:xfrm>
            <a:off x="407368" y="1412776"/>
            <a:ext cx="11593288" cy="4896544"/>
          </a:xfrm>
        </p:spPr>
        <p:txBody>
          <a:bodyPr/>
          <a:lstStyle/>
          <a:p>
            <a:pPr marL="342900" lvl="0" indent="-342900" algn="l">
              <a:buFont typeface="Arial" panose="020B0604020202020204" pitchFamily="34" charset="0"/>
              <a:buChar char="•"/>
            </a:pPr>
            <a:r>
              <a:rPr lang="en-US" dirty="0"/>
              <a:t>The project aims to manage a tightly coupled architecture using Amazon SQS.</a:t>
            </a:r>
          </a:p>
          <a:p>
            <a:pPr marL="342900" lvl="0" indent="-342900" algn="l">
              <a:buFont typeface="Arial" panose="020B0604020202020204" pitchFamily="34" charset="0"/>
              <a:buChar char="•"/>
            </a:pPr>
            <a:r>
              <a:rPr lang="en-US" dirty="0"/>
              <a:t>In a traditional tightly coupled architecture, applications communicate with each other directly, leading to potential issues if one of the applications is down.</a:t>
            </a:r>
          </a:p>
          <a:p>
            <a:pPr marL="342900" lvl="0" indent="-342900" algn="l">
              <a:buFont typeface="Arial" panose="020B0604020202020204" pitchFamily="34" charset="0"/>
              <a:buChar char="•"/>
            </a:pPr>
            <a:r>
              <a:rPr lang="en-US" dirty="0"/>
              <a:t>Amazon SQS provides a way to make applications highly available by facilitating communication through an SQS queue.</a:t>
            </a:r>
          </a:p>
          <a:p>
            <a:pPr marL="342900" lvl="0" indent="-342900" algn="l">
              <a:buFont typeface="Arial" panose="020B0604020202020204" pitchFamily="34" charset="0"/>
              <a:buChar char="•"/>
            </a:pPr>
            <a:r>
              <a:rPr lang="en-US" dirty="0"/>
              <a:t>The project involves building a customer web application that interacts with backend applications via an SQS queue, allowing the web application to continue working with buffered messages in case the backend applications are down.</a:t>
            </a:r>
          </a:p>
          <a:p>
            <a:pPr marL="342900" lvl="0" indent="-342900" algn="l">
              <a:buFont typeface="Arial" panose="020B0604020202020204" pitchFamily="34" charset="0"/>
              <a:buChar char="•"/>
            </a:pPr>
            <a:r>
              <a:rPr lang="en-US" dirty="0"/>
              <a:t>Once the backend application is up, it can start polling messages from the SQS queue to update the database, making the applications loosely coupled and not dependent on the status of each other.</a:t>
            </a:r>
          </a:p>
          <a:p>
            <a:pPr marL="342900" lvl="0" indent="-342900" algn="l">
              <a:buFont typeface="Arial" panose="020B0604020202020204" pitchFamily="34" charset="0"/>
              <a:buChar char="•"/>
            </a:pPr>
            <a:r>
              <a:rPr lang="en-US" dirty="0"/>
              <a:t>The project requires the use of various AWS services, including SQS, EC2, IAM, and RDS.</a:t>
            </a:r>
          </a:p>
          <a:p>
            <a:pPr marL="342900" lvl="0" indent="-342900" algn="l">
              <a:buFont typeface="Arial" panose="020B0604020202020204" pitchFamily="34" charset="0"/>
              <a:buChar char="•"/>
            </a:pPr>
            <a:r>
              <a:rPr lang="en-US" dirty="0"/>
              <a:t>A successful project will result in a loosely coupled architecture that is more resilient and highly available.</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BF67-2CFD-8EF9-F7BD-F2C893D63415}"/>
              </a:ext>
            </a:extLst>
          </p:cNvPr>
          <p:cNvSpPr>
            <a:spLocks noGrp="1"/>
          </p:cNvSpPr>
          <p:nvPr>
            <p:ph type="title"/>
          </p:nvPr>
        </p:nvSpPr>
        <p:spPr>
          <a:xfrm>
            <a:off x="263352" y="467360"/>
            <a:ext cx="7848872" cy="657384"/>
          </a:xfrm>
        </p:spPr>
        <p:txBody>
          <a:bodyPr/>
          <a:lstStyle/>
          <a:p>
            <a:r>
              <a:rPr lang="en-IN" dirty="0"/>
              <a:t>Live Screen Shot of Consumer Application</a:t>
            </a:r>
          </a:p>
        </p:txBody>
      </p:sp>
      <p:pic>
        <p:nvPicPr>
          <p:cNvPr id="5" name="Content Placeholder 4">
            <a:extLst>
              <a:ext uri="{FF2B5EF4-FFF2-40B4-BE49-F238E27FC236}">
                <a16:creationId xmlns:a16="http://schemas.microsoft.com/office/drawing/2014/main" id="{C73D6585-0138-DAC9-018E-7BC892535AF0}"/>
              </a:ext>
            </a:extLst>
          </p:cNvPr>
          <p:cNvPicPr>
            <a:picLocks noGrp="1" noChangeAspect="1"/>
          </p:cNvPicPr>
          <p:nvPr>
            <p:ph idx="1"/>
          </p:nvPr>
        </p:nvPicPr>
        <p:blipFill>
          <a:blip r:embed="rId2"/>
          <a:stretch>
            <a:fillRect/>
          </a:stretch>
        </p:blipFill>
        <p:spPr>
          <a:xfrm>
            <a:off x="1144915" y="1341438"/>
            <a:ext cx="8824257" cy="4687887"/>
          </a:xfrm>
        </p:spPr>
      </p:pic>
    </p:spTree>
    <p:extLst>
      <p:ext uri="{BB962C8B-B14F-4D97-AF65-F5344CB8AC3E}">
        <p14:creationId xmlns:p14="http://schemas.microsoft.com/office/powerpoint/2010/main" val="9305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09B2-9AF6-3804-C07F-BF5F1714A92E}"/>
              </a:ext>
            </a:extLst>
          </p:cNvPr>
          <p:cNvSpPr>
            <a:spLocks noGrp="1"/>
          </p:cNvSpPr>
          <p:nvPr>
            <p:ph type="title"/>
          </p:nvPr>
        </p:nvSpPr>
        <p:spPr>
          <a:xfrm>
            <a:off x="263352" y="44624"/>
            <a:ext cx="8280920" cy="648072"/>
          </a:xfrm>
        </p:spPr>
        <p:txBody>
          <a:bodyPr/>
          <a:lstStyle/>
          <a:p>
            <a:r>
              <a:rPr lang="en-IN" dirty="0"/>
              <a:t>Live Screen Shot Of Spring-Boot application</a:t>
            </a:r>
          </a:p>
        </p:txBody>
      </p:sp>
      <p:pic>
        <p:nvPicPr>
          <p:cNvPr id="6" name="Content Placeholder 5">
            <a:extLst>
              <a:ext uri="{FF2B5EF4-FFF2-40B4-BE49-F238E27FC236}">
                <a16:creationId xmlns:a16="http://schemas.microsoft.com/office/drawing/2014/main" id="{59598C75-9B2F-AD93-C01F-2F0EE6CDD38D}"/>
              </a:ext>
            </a:extLst>
          </p:cNvPr>
          <p:cNvPicPr>
            <a:picLocks noGrp="1" noChangeAspect="1"/>
          </p:cNvPicPr>
          <p:nvPr>
            <p:ph idx="1"/>
          </p:nvPr>
        </p:nvPicPr>
        <p:blipFill>
          <a:blip r:embed="rId2"/>
          <a:stretch>
            <a:fillRect/>
          </a:stretch>
        </p:blipFill>
        <p:spPr>
          <a:xfrm>
            <a:off x="667931" y="765175"/>
            <a:ext cx="10540637" cy="5591982"/>
          </a:xfrm>
          <a:prstGeom prst="rect">
            <a:avLst/>
          </a:prstGeom>
        </p:spPr>
      </p:pic>
    </p:spTree>
    <p:extLst>
      <p:ext uri="{BB962C8B-B14F-4D97-AF65-F5344CB8AC3E}">
        <p14:creationId xmlns:p14="http://schemas.microsoft.com/office/powerpoint/2010/main" val="30827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sz="half" idx="1"/>
          </p:nvPr>
        </p:nvSpPr>
        <p:spPr>
          <a:xfrm>
            <a:off x="1341120" y="1901952"/>
            <a:ext cx="9147368" cy="4123944"/>
          </a:xfrm>
        </p:spPr>
        <p:txBody>
          <a:bodyPr/>
          <a:lstStyle/>
          <a:p>
            <a:r>
              <a:rPr lang="en-US" dirty="0" err="1"/>
              <a:t>Github</a:t>
            </a:r>
            <a:r>
              <a:rPr lang="en-US" dirty="0"/>
              <a:t> Repo : </a:t>
            </a:r>
            <a:r>
              <a:rPr lang="en-US" dirty="0">
                <a:hlinkClick r:id="rId2"/>
              </a:rPr>
              <a:t>https://github.com/skpradhan-repo/SimpleLearnTraining</a:t>
            </a:r>
            <a:endParaRPr lang="en-US" dirty="0"/>
          </a:p>
          <a:p>
            <a:endParaRPr lang="en-US" dirty="0"/>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260648"/>
            <a:ext cx="2520280" cy="504056"/>
          </a:xfrm>
        </p:spPr>
        <p:txBody>
          <a:bodyPr>
            <a:normAutofit fontScale="90000"/>
          </a:bodyPr>
          <a:lstStyle/>
          <a:p>
            <a:r>
              <a:rPr lang="en-US" dirty="0"/>
              <a:t>Project Scope</a:t>
            </a:r>
          </a:p>
        </p:txBody>
      </p:sp>
      <p:sp>
        <p:nvSpPr>
          <p:cNvPr id="3" name="Content Placeholder 2"/>
          <p:cNvSpPr>
            <a:spLocks noGrp="1"/>
          </p:cNvSpPr>
          <p:nvPr>
            <p:ph idx="1"/>
          </p:nvPr>
        </p:nvSpPr>
        <p:spPr>
          <a:xfrm>
            <a:off x="263352" y="908720"/>
            <a:ext cx="11809312" cy="5120859"/>
          </a:xfrm>
        </p:spPr>
        <p:txBody>
          <a:bodyPr/>
          <a:lstStyle/>
          <a:p>
            <a:r>
              <a:rPr lang="en-US" dirty="0"/>
              <a:t>The project aims to demonstrate the use of Amazon SQS and Spring Boot to manage a tightly coupled architecture and improve the resiliency of the system.</a:t>
            </a:r>
          </a:p>
          <a:p>
            <a:r>
              <a:rPr lang="en-US" dirty="0"/>
              <a:t>The project will involve building a customer producer and consumer application using Spring Boot those are publishing &amp; interacts with backend applications via an SQS queue.</a:t>
            </a:r>
          </a:p>
          <a:p>
            <a:r>
              <a:rPr lang="en-US" dirty="0"/>
              <a:t>The backend applications will be built using Spring Boot and will be hosted on Amazon EC2 instances, using an RDS MySQL database to store data.</a:t>
            </a:r>
          </a:p>
          <a:p>
            <a:r>
              <a:rPr lang="en-US" dirty="0"/>
              <a:t>IAM will be used to manage user permissions and access to resources.</a:t>
            </a:r>
          </a:p>
          <a:p>
            <a:r>
              <a:rPr lang="en-US" dirty="0"/>
              <a:t>The project will focus on ensuring that the communication between the applications is reliable and the system is highly available, even if one or more of the backend applications are down.</a:t>
            </a:r>
          </a:p>
          <a:p>
            <a:r>
              <a:rPr lang="en-US" dirty="0"/>
              <a:t>This involves designing the architecture &amp; implementing the system using Spring Boot, &amp; AWS best practices</a:t>
            </a:r>
          </a:p>
          <a:p>
            <a:r>
              <a:rPr lang="en-US" dirty="0"/>
              <a:t>The project will not involve building a production-ready system, but rather a proof of concept that demonstrates the benefits of using Amazon SQS and Spring Boot to manage a tightly coupled architecture.</a:t>
            </a:r>
          </a:p>
          <a:p>
            <a:pPr marL="45720" indent="0">
              <a:buNone/>
            </a:pPr>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188640"/>
            <a:ext cx="2016224" cy="504056"/>
          </a:xfrm>
        </p:spPr>
        <p:txBody>
          <a:bodyPr>
            <a:normAutofit fontScale="90000"/>
          </a:bodyPr>
          <a:lstStyle/>
          <a:p>
            <a:r>
              <a:rPr lang="en-US" dirty="0"/>
              <a:t>Objectives</a:t>
            </a:r>
          </a:p>
        </p:txBody>
      </p:sp>
      <p:sp>
        <p:nvSpPr>
          <p:cNvPr id="3" name="Content Placeholder 2"/>
          <p:cNvSpPr>
            <a:spLocks noGrp="1"/>
          </p:cNvSpPr>
          <p:nvPr>
            <p:ph idx="1"/>
          </p:nvPr>
        </p:nvSpPr>
        <p:spPr>
          <a:xfrm>
            <a:off x="119336" y="764704"/>
            <a:ext cx="11953328" cy="5688632"/>
          </a:xfrm>
        </p:spPr>
        <p:txBody>
          <a:bodyPr>
            <a:normAutofit fontScale="92500" lnSpcReduction="10000"/>
          </a:bodyPr>
          <a:lstStyle/>
          <a:p>
            <a:r>
              <a:rPr lang="en-US" b="1" dirty="0"/>
              <a:t>Identify overall project objectives</a:t>
            </a:r>
            <a:r>
              <a:rPr lang="en-US" dirty="0"/>
              <a:t>:</a:t>
            </a:r>
          </a:p>
          <a:p>
            <a:pPr lvl="1"/>
            <a:r>
              <a:rPr lang="en-US" dirty="0"/>
              <a:t>Demonstrate the benefits of using Amazon SQS and Spring Boot to manage a tightly coupled architecture and improve the resiliency of the system.</a:t>
            </a:r>
          </a:p>
          <a:p>
            <a:pPr lvl="1"/>
            <a:r>
              <a:rPr lang="en-US" dirty="0"/>
              <a:t>Build a customer application that interacts with backend applications via an SQS queue, allowing the application to continue working with buffered messages in case the backend applications are down.</a:t>
            </a:r>
          </a:p>
          <a:p>
            <a:pPr lvl="1"/>
            <a:r>
              <a:rPr lang="en-US" dirty="0"/>
              <a:t>Use AWS services, including Amazon SQS, EC2, IAM, and RDS, to build a scalable and highly available system.</a:t>
            </a:r>
          </a:p>
          <a:p>
            <a:pPr lvl="1"/>
            <a:r>
              <a:rPr lang="en-US" dirty="0"/>
              <a:t>Use Spring Boot to build the backend applications, leveraging its features to improve the performance, reliability, and maintainability of the system.</a:t>
            </a:r>
          </a:p>
          <a:p>
            <a:pPr lvl="1"/>
            <a:r>
              <a:rPr lang="en-US" dirty="0"/>
              <a:t>Design and implement a loosely coupled architecture that is more resilient and fault-tolerant, reducing the impact of downtime on the system and the users.</a:t>
            </a:r>
          </a:p>
          <a:p>
            <a:pPr lvl="1"/>
            <a:r>
              <a:rPr lang="en-US" dirty="0"/>
              <a:t>Develop skills and knowledge in building cloud-native applications and using AWS services and Spring Boot to build scalable and robust systems.</a:t>
            </a:r>
          </a:p>
          <a:p>
            <a:pPr lvl="1"/>
            <a:r>
              <a:rPr lang="en-US" dirty="0"/>
              <a:t>Document the design, implementation, and results of the project in a report or presentation, showcasing the benefits of using Amazon SQS and Spring Boot to manage a tightly coupled architecture.</a:t>
            </a:r>
          </a:p>
          <a:p>
            <a:r>
              <a:rPr lang="en-US" b="1" dirty="0"/>
              <a:t>Non-goals</a:t>
            </a:r>
          </a:p>
          <a:p>
            <a:r>
              <a:rPr lang="en-US" dirty="0"/>
              <a:t>Building a production-ready system that is fully optimized for performance, security, and cost efficiency. The project is a proof of concept and will not be optimized for all production-level concerns.</a:t>
            </a:r>
          </a:p>
          <a:p>
            <a:r>
              <a:rPr lang="en-US" dirty="0"/>
              <a:t>Integrating with other third-party services or applications that are not directly related to the project objectives.</a:t>
            </a:r>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2207568" cy="432048"/>
          </a:xfrm>
        </p:spPr>
        <p:txBody>
          <a:bodyPr>
            <a:normAutofit fontScale="90000"/>
          </a:bodyPr>
          <a:lstStyle/>
          <a:p>
            <a:r>
              <a:rPr lang="en-US" dirty="0"/>
              <a:t>Deliverables</a:t>
            </a:r>
          </a:p>
        </p:txBody>
      </p:sp>
      <p:sp>
        <p:nvSpPr>
          <p:cNvPr id="3" name="Content Placeholder 2"/>
          <p:cNvSpPr>
            <a:spLocks noGrp="1"/>
          </p:cNvSpPr>
          <p:nvPr>
            <p:ph idx="1"/>
          </p:nvPr>
        </p:nvSpPr>
        <p:spPr>
          <a:xfrm>
            <a:off x="0" y="548680"/>
            <a:ext cx="12000656" cy="5480899"/>
          </a:xfrm>
        </p:spPr>
        <p:txBody>
          <a:bodyPr/>
          <a:lstStyle/>
          <a:p>
            <a:r>
              <a:rPr lang="en-US" dirty="0"/>
              <a:t>A report or presentation that describes the design and implementation of the system, the technologies used, and the benefits of using Amazon SQS and Spring Boot to manage a tightly coupled architecture.</a:t>
            </a:r>
          </a:p>
          <a:p>
            <a:r>
              <a:rPr lang="en-US" dirty="0"/>
              <a:t>A code repository that contains the source code of the customer web application, backend applications, and any scripts or configurations required to deploy the system.</a:t>
            </a:r>
          </a:p>
          <a:p>
            <a:r>
              <a:rPr lang="en-US" dirty="0"/>
              <a:t>A deployment guide that describes the steps required to deploy the system to an AWS account, including how to set up the required AWS resources, deploy the application code, and configure the system.</a:t>
            </a:r>
          </a:p>
          <a:p>
            <a:r>
              <a:rPr lang="en-US" dirty="0"/>
              <a:t>A test plan that describes how the system will be tested to ensure that it meets the project objectives and performs as expected.</a:t>
            </a:r>
          </a:p>
          <a:p>
            <a:r>
              <a:rPr lang="en-US" dirty="0"/>
              <a:t>A user manual that describes how to use the system and its features, including how to interact with the customer application and backend applications, and how to monitor the system using AWS tools and services.</a:t>
            </a:r>
          </a:p>
          <a:p>
            <a:endParaRPr lang="en-US" dirty="0"/>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2855640" cy="504056"/>
          </a:xfrm>
        </p:spPr>
        <p:txBody>
          <a:bodyPr>
            <a:normAutofit fontScale="90000"/>
          </a:bodyPr>
          <a:lstStyle/>
          <a:p>
            <a:r>
              <a:rPr lang="en-US" dirty="0"/>
              <a:t>Success Factors</a:t>
            </a:r>
          </a:p>
        </p:txBody>
      </p:sp>
      <p:sp>
        <p:nvSpPr>
          <p:cNvPr id="3" name="Content Placeholder 2"/>
          <p:cNvSpPr>
            <a:spLocks noGrp="1"/>
          </p:cNvSpPr>
          <p:nvPr>
            <p:ph idx="1"/>
          </p:nvPr>
        </p:nvSpPr>
        <p:spPr>
          <a:xfrm>
            <a:off x="0" y="836712"/>
            <a:ext cx="11928648" cy="5192867"/>
          </a:xfrm>
        </p:spPr>
        <p:txBody>
          <a:bodyPr>
            <a:normAutofit lnSpcReduction="10000"/>
          </a:bodyPr>
          <a:lstStyle/>
          <a:p>
            <a:r>
              <a:rPr lang="en-US" dirty="0"/>
              <a:t>Demonstrating the benefits of using Amazon SQS and Spring Boot to manage a tightly coupled architecture, such as improving the resiliency, fault tolerance, and scalability of the system.</a:t>
            </a:r>
          </a:p>
          <a:p>
            <a:r>
              <a:rPr lang="en-US" dirty="0"/>
              <a:t>Building a customer web application and backend applications that interact with each other through an SQS queue, showing that the system can continue working even if one or more components are down/unavailable.</a:t>
            </a:r>
          </a:p>
          <a:p>
            <a:r>
              <a:rPr lang="en-US" dirty="0"/>
              <a:t>Implementing a loosely coupled architecture that separates the concerns of each component, reducing the impact of downtime and making the system more resilient and fault-tolerant.</a:t>
            </a:r>
          </a:p>
          <a:p>
            <a:r>
              <a:rPr lang="en-US" dirty="0"/>
              <a:t>Using AWS services such as SQS, EC2, IAM, and RDS to build a scalable and highly available system that can handle varying levels of traffic and data load.</a:t>
            </a:r>
          </a:p>
          <a:p>
            <a:r>
              <a:rPr lang="en-US" dirty="0"/>
              <a:t>Using Spring Boot to build the backend applications, leveraging its features to improve the performance, reliability, and maintainability of the system.</a:t>
            </a:r>
          </a:p>
          <a:p>
            <a:r>
              <a:rPr lang="en-US" dirty="0"/>
              <a:t>Creating clear and concise documentation for the system, including a report or presentation, a code repository, a deployment guide, a test plan, test cases and scripts.</a:t>
            </a:r>
          </a:p>
          <a:p>
            <a:r>
              <a:rPr lang="en-US" dirty="0"/>
              <a:t>Completing the project within the allocated timeline and delivering a system that meets or exceeds the project objectives and requirements.</a:t>
            </a:r>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467360"/>
            <a:ext cx="7056784" cy="513368"/>
          </a:xfrm>
        </p:spPr>
        <p:txBody>
          <a:bodyPr>
            <a:normAutofit fontScale="90000"/>
          </a:bodyPr>
          <a:lstStyle/>
          <a:p>
            <a:r>
              <a:rPr lang="en-US" dirty="0"/>
              <a:t>Project Team Roles and Responsibilities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p:cNvGraphicFramePr>
            <a:graphicFrameLocks noGrp="1"/>
          </p:cNvGraphicFramePr>
          <p:nvPr>
            <p:ph idx="1"/>
            <p:extLst>
              <p:ext uri="{D42A27DB-BD31-4B8C-83A1-F6EECF244321}">
                <p14:modId xmlns:p14="http://schemas.microsoft.com/office/powerpoint/2010/main" val="3967715555"/>
              </p:ext>
            </p:extLst>
          </p:nvPr>
        </p:nvGraphicFramePr>
        <p:xfrm>
          <a:off x="1127448" y="1340768"/>
          <a:ext cx="1044116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33" y="188640"/>
            <a:ext cx="2966663" cy="513368"/>
          </a:xfrm>
        </p:spPr>
        <p:txBody>
          <a:bodyPr>
            <a:normAutofit fontScale="90000"/>
          </a:bodyPr>
          <a:lstStyle/>
          <a:p>
            <a:r>
              <a:rPr lang="en-US" dirty="0"/>
              <a:t>Implementation</a:t>
            </a:r>
          </a:p>
        </p:txBody>
      </p:sp>
      <p:sp>
        <p:nvSpPr>
          <p:cNvPr id="3" name="Content Placeholder 2"/>
          <p:cNvSpPr>
            <a:spLocks noGrp="1"/>
          </p:cNvSpPr>
          <p:nvPr>
            <p:ph idx="1"/>
          </p:nvPr>
        </p:nvSpPr>
        <p:spPr>
          <a:xfrm>
            <a:off x="479376" y="836712"/>
            <a:ext cx="11593288" cy="5192867"/>
          </a:xfrm>
        </p:spPr>
        <p:txBody>
          <a:bodyPr>
            <a:normAutofit fontScale="92500" lnSpcReduction="20000"/>
          </a:bodyPr>
          <a:lstStyle/>
          <a:p>
            <a:pPr marL="45720" indent="0">
              <a:buNone/>
            </a:pPr>
            <a:r>
              <a:rPr lang="en-US" b="1" dirty="0"/>
              <a:t>TASK / Activities</a:t>
            </a:r>
          </a:p>
          <a:p>
            <a:r>
              <a:rPr lang="en-US" dirty="0"/>
              <a:t>Gathered requirements &amp; developed the system architecture and database schema</a:t>
            </a:r>
          </a:p>
          <a:p>
            <a:r>
              <a:rPr lang="en-US" dirty="0"/>
              <a:t>Implement the backend logic using Java and Spring Boot</a:t>
            </a:r>
          </a:p>
          <a:p>
            <a:r>
              <a:rPr lang="en-US" dirty="0"/>
              <a:t>Test the system for functionality, performance, and security</a:t>
            </a:r>
          </a:p>
          <a:p>
            <a:r>
              <a:rPr lang="en-US" dirty="0"/>
              <a:t>Deploy the system to Amazon Web Service AWS</a:t>
            </a:r>
          </a:p>
          <a:p>
            <a:pPr marL="45720" indent="0">
              <a:buNone/>
            </a:pPr>
            <a:r>
              <a:rPr lang="en-US" b="1" dirty="0"/>
              <a:t>Procedures:</a:t>
            </a:r>
          </a:p>
          <a:p>
            <a:r>
              <a:rPr lang="en-US" dirty="0"/>
              <a:t>Agile software development methodology is used while developing this project</a:t>
            </a:r>
          </a:p>
          <a:p>
            <a:pPr marL="45720" indent="0">
              <a:buNone/>
            </a:pPr>
            <a:r>
              <a:rPr lang="en-US" b="1" dirty="0"/>
              <a:t>Tools/Technology:</a:t>
            </a:r>
          </a:p>
          <a:p>
            <a:r>
              <a:rPr lang="en-US" dirty="0"/>
              <a:t>Java, Maven, Spring Boot for backend development, MySQL on RDS for the database, AWS for cloud hosting &amp; </a:t>
            </a:r>
            <a:r>
              <a:rPr lang="en-US" dirty="0" err="1"/>
              <a:t>Github</a:t>
            </a:r>
            <a:r>
              <a:rPr lang="en-US" dirty="0"/>
              <a:t> for version control</a:t>
            </a:r>
          </a:p>
          <a:p>
            <a:pPr marL="45720" indent="0">
              <a:buNone/>
            </a:pPr>
            <a:r>
              <a:rPr lang="en-US" b="1" dirty="0"/>
              <a:t>Project Change Control Process:</a:t>
            </a:r>
          </a:p>
          <a:p>
            <a:r>
              <a:rPr lang="en-US" dirty="0"/>
              <a:t>Any proposed changes to the project must be documented and submitted for review by the project manager and/or the project stakeholders</a:t>
            </a:r>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graphicFrame>
        <p:nvGraphicFramePr>
          <p:cNvPr id="4" name="Content Placeholder 3" descr="Grouped List diagram showing six groups from left to right: People, Equipment, Locations, Outside Services, Manufacturing and Sales. Under each group are boxes for 4 resources and under those, a box for Notes."/>
          <p:cNvGraphicFramePr>
            <a:graphicFrameLocks noGrp="1"/>
          </p:cNvGraphicFramePr>
          <p:nvPr>
            <p:ph idx="1"/>
            <p:extLst>
              <p:ext uri="{D42A27DB-BD31-4B8C-83A1-F6EECF244321}">
                <p14:modId xmlns:p14="http://schemas.microsoft.com/office/powerpoint/2010/main" val="96142694"/>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64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128</TotalTime>
  <Words>1949</Words>
  <Application>Microsoft Office PowerPoint</Application>
  <PresentationFormat>Widescreen</PresentationFormat>
  <Paragraphs>173</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Corbel</vt:lpstr>
      <vt:lpstr>Euphemia</vt:lpstr>
      <vt:lpstr>Wingdings</vt:lpstr>
      <vt:lpstr>Banded Design Blue 16x9</vt:lpstr>
      <vt:lpstr>"Building a Loosely Coupled Architecture with Amazon SQS</vt:lpstr>
      <vt:lpstr>Project Description</vt:lpstr>
      <vt:lpstr>Project Scope</vt:lpstr>
      <vt:lpstr>Objectives</vt:lpstr>
      <vt:lpstr>Deliverables</vt:lpstr>
      <vt:lpstr>Success Factors</vt:lpstr>
      <vt:lpstr>Project Team Roles and Responsibilities</vt:lpstr>
      <vt:lpstr>Implementation</vt:lpstr>
      <vt:lpstr>Resources</vt:lpstr>
      <vt:lpstr>Project Schedule and Milestones</vt:lpstr>
      <vt:lpstr>Quality Management and Performance Measures</vt:lpstr>
      <vt:lpstr>Steps In Detail</vt:lpstr>
      <vt:lpstr>Steps to install JDK 19 on EC2</vt:lpstr>
      <vt:lpstr>Steps to Create MySql DB on RDS</vt:lpstr>
      <vt:lpstr>Important Spring boot-AWS-JPA application configuration</vt:lpstr>
      <vt:lpstr>Live Screen Shots Of S3 Bucket</vt:lpstr>
      <vt:lpstr>Live Screen Shot of EC2 instance</vt:lpstr>
      <vt:lpstr>Live Screen Shot of IAM Roles</vt:lpstr>
      <vt:lpstr>Live Screen Shot Of SQS</vt:lpstr>
      <vt:lpstr>Live Screen Shot of Consumer Application</vt:lpstr>
      <vt:lpstr>Live Screen Shot Of Spring-Boot application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Loosely Coupled Architecture with Amazon SQS</dc:title>
  <dc:creator>Sudhakar Pradhan</dc:creator>
  <cp:lastModifiedBy>Sudhakar Pradhan</cp:lastModifiedBy>
  <cp:revision>49</cp:revision>
  <dcterms:created xsi:type="dcterms:W3CDTF">2023-02-17T10:24:33Z</dcterms:created>
  <dcterms:modified xsi:type="dcterms:W3CDTF">2023-02-17T12:33:29Z</dcterms:modified>
</cp:coreProperties>
</file>