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CA83-46F2-1646-8C9E-1E845885E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478F7-2E3C-FB44-9E73-5F50AE91D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AE94-134B-2D4B-9CAF-035EE340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4C01-A11E-574D-80C2-FAAB4E7ECA22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064D-79B1-1149-AC97-2C6103E2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7549A-3AF5-4340-950D-3135D7AA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F43-AB85-EA4D-B559-7E83CB42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952C-85EE-EE44-A0CD-6FD1EEC0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8F9B7-1A5C-F24D-93F7-ECE494E6C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61403-D3EC-6843-A3C0-ECE6EE3C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4C01-A11E-574D-80C2-FAAB4E7ECA22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198FA-0907-194E-AF1D-44543F04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3AFD1-40A3-964C-91D8-EEB6754C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F43-AB85-EA4D-B559-7E83CB42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FA149-A5AA-D84E-A37F-BB18DC607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E899B-C032-5844-AEC7-C7009A9B9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0155D-2908-8041-9661-6F2DB475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4C01-A11E-574D-80C2-FAAB4E7ECA22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05808-3827-3040-80C5-9AA56771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52F2-C15B-EE41-BDC6-916516CC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F43-AB85-EA4D-B559-7E83CB42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7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CACB-0982-5645-B743-47D6C36E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123E6-9B50-384D-9C74-D9258F93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36F66-9489-4C4A-BE3A-16AB4F88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4C01-A11E-574D-80C2-FAAB4E7ECA22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7325-939D-A745-A97E-6591DF6C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D9FB-4030-4341-8401-D9974EA2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F43-AB85-EA4D-B559-7E83CB42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00DD-03F2-FD4F-ACBB-BCC33CE1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BDB4-3B7C-744D-A64A-6A82953C2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FF93A-7C29-8C4F-B108-BEDF36AA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4C01-A11E-574D-80C2-FAAB4E7ECA22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D2E99-16F8-F94A-83D5-8C4AC4BB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DDD9-8F88-1942-8C00-266DD437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F43-AB85-EA4D-B559-7E83CB42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0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8BE6-1DB0-FE43-AF34-AD60D151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D14E-0ABE-6A4A-8D6D-9F4F22E76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1AB13-3E4C-C744-86DB-941521023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A79DE-422B-8C41-A7E8-F8909FE3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4C01-A11E-574D-80C2-FAAB4E7ECA22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C4C48-D7E1-3643-B0DD-C47C5AFE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AD79F-1C86-F244-AEE3-62441497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F43-AB85-EA4D-B559-7E83CB42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1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9161-A780-CE41-85A2-F5659545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A05B-AFD8-214A-8D25-7764A22FC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4825D-7C81-C845-9D64-3A3A3C4D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60FF3-DC65-664A-8820-5CB56F82C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E8FD7-E53E-994A-90A3-347CE676F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0F009-D9C0-7F44-9D44-CBFD84E5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4C01-A11E-574D-80C2-FAAB4E7ECA22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E639C-96C2-DB4C-BCF4-EEFCA869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E870A-6729-D644-B591-E56857EB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F43-AB85-EA4D-B559-7E83CB42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7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7A26-C02E-F246-959A-4B43E8F0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9B36C-284E-EE4B-979A-417822E2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4C01-A11E-574D-80C2-FAAB4E7ECA22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97BD6-8075-EF47-9B2E-644661C2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11BB-9C7A-534B-A18A-A8468AB6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F43-AB85-EA4D-B559-7E83CB42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B05D4-17FF-D64C-89B6-CB366405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4C01-A11E-574D-80C2-FAAB4E7ECA22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612B7-AEFC-F844-8C2B-C3BC97FD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3504E-9D41-0A46-B44F-2E095BBF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F43-AB85-EA4D-B559-7E83CB42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DF63-FF5D-AE4E-AEBE-630DE1A6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884E-CA60-5346-BC06-67E331CD4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73D41-4D33-E74B-83C1-501EA721A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3BB2D-E02E-D741-BCEF-C102DAF0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4C01-A11E-574D-80C2-FAAB4E7ECA22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43B6C-07CC-9442-997B-4DCA7391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9E4F8-EDE7-DC4A-8F07-E9DAA4E6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F43-AB85-EA4D-B559-7E83CB42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8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674A-766D-534C-844E-B013FFEA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CA2EF-1E88-1748-B532-41CCF2F9B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5C13D-C320-A04B-BBD2-5402CE9B3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CF324-7831-5549-AF16-FCED8604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4C01-A11E-574D-80C2-FAAB4E7ECA22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C322C-0747-684F-B346-A4A26D3E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16330-0607-BB49-8D1A-C5EE0687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F43-AB85-EA4D-B559-7E83CB42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3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296C8-6057-4645-AEB3-C2387B1D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F3994-41C8-A64B-AEF2-11A9F3C97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74947-63E6-E141-9D21-A4F2429A7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94C01-A11E-574D-80C2-FAAB4E7ECA22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6AEE1-2946-374C-AE9D-6E04F3BC2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7E492-BD6C-E04A-B767-E32963AF8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2F43-AB85-EA4D-B559-7E83CB42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7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24F2D1-B887-9640-9608-800830FF72CD}"/>
              </a:ext>
            </a:extLst>
          </p:cNvPr>
          <p:cNvSpPr/>
          <p:nvPr/>
        </p:nvSpPr>
        <p:spPr>
          <a:xfrm>
            <a:off x="1071566" y="2550695"/>
            <a:ext cx="2165684" cy="109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5B818-B73B-0048-89F0-F81BBDDB906B}"/>
              </a:ext>
            </a:extLst>
          </p:cNvPr>
          <p:cNvSpPr/>
          <p:nvPr/>
        </p:nvSpPr>
        <p:spPr>
          <a:xfrm>
            <a:off x="1107661" y="3826042"/>
            <a:ext cx="2165684" cy="109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 (trigger message)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4AF027-0CAD-D142-9C86-DF197F5116F8}"/>
              </a:ext>
            </a:extLst>
          </p:cNvPr>
          <p:cNvSpPr/>
          <p:nvPr/>
        </p:nvSpPr>
        <p:spPr>
          <a:xfrm>
            <a:off x="3893718" y="3098131"/>
            <a:ext cx="2165684" cy="109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receiver</a:t>
            </a:r>
          </a:p>
          <a:p>
            <a:pPr algn="ctr"/>
            <a:r>
              <a:rPr lang="en-US" dirty="0"/>
              <a:t>(Producer)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E1FF2-7D56-6D4D-B260-FB030EFD7E45}"/>
              </a:ext>
            </a:extLst>
          </p:cNvPr>
          <p:cNvSpPr/>
          <p:nvPr/>
        </p:nvSpPr>
        <p:spPr>
          <a:xfrm>
            <a:off x="6352174" y="3098131"/>
            <a:ext cx="2165684" cy="109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RabbitMQ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893977-9233-5E47-B110-59C12012C570}"/>
              </a:ext>
            </a:extLst>
          </p:cNvPr>
          <p:cNvSpPr/>
          <p:nvPr/>
        </p:nvSpPr>
        <p:spPr>
          <a:xfrm>
            <a:off x="8830679" y="3040979"/>
            <a:ext cx="2165684" cy="1216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Consumer:</a:t>
            </a:r>
          </a:p>
          <a:p>
            <a:pPr algn="ctr"/>
            <a:r>
              <a:rPr lang="en-US" dirty="0"/>
              <a:t>Spring Boot listener, which is process the received message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A500F-E3A5-F748-9940-A1D86B17F262}"/>
              </a:ext>
            </a:extLst>
          </p:cNvPr>
          <p:cNvSpPr txBox="1"/>
          <p:nvPr/>
        </p:nvSpPr>
        <p:spPr>
          <a:xfrm>
            <a:off x="800100" y="185738"/>
            <a:ext cx="592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Simple POC</a:t>
            </a:r>
          </a:p>
        </p:txBody>
      </p:sp>
    </p:spTree>
    <p:extLst>
      <p:ext uri="{BB962C8B-B14F-4D97-AF65-F5344CB8AC3E}">
        <p14:creationId xmlns:p14="http://schemas.microsoft.com/office/powerpoint/2010/main" val="367588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C29E4-F85E-E345-96B1-E62DC9BD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0" y="0"/>
            <a:ext cx="121254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04DE1C-5CD7-9B4A-985F-2C1EF49D7971}"/>
              </a:ext>
            </a:extLst>
          </p:cNvPr>
          <p:cNvSpPr txBox="1"/>
          <p:nvPr/>
        </p:nvSpPr>
        <p:spPr>
          <a:xfrm>
            <a:off x="800100" y="185738"/>
            <a:ext cx="592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Target system</a:t>
            </a:r>
          </a:p>
        </p:txBody>
      </p:sp>
    </p:spTree>
    <p:extLst>
      <p:ext uri="{BB962C8B-B14F-4D97-AF65-F5344CB8AC3E}">
        <p14:creationId xmlns:p14="http://schemas.microsoft.com/office/powerpoint/2010/main" val="119827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S Prasad</dc:creator>
  <cp:lastModifiedBy>Krishna S Prasad</cp:lastModifiedBy>
  <cp:revision>1</cp:revision>
  <dcterms:created xsi:type="dcterms:W3CDTF">2022-03-02T21:09:20Z</dcterms:created>
  <dcterms:modified xsi:type="dcterms:W3CDTF">2022-03-02T21:14:56Z</dcterms:modified>
</cp:coreProperties>
</file>