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14.jpeg" /><Relationship Id="rId5" Type="http://schemas.openxmlformats.org/officeDocument/2006/relationships/image" Target="../media/image13.jpeg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Priyadharshini K</a:t>
            </a:r>
          </a:p>
          <a:p>
            <a:r>
              <a:rPr lang="en-US" sz="2400" dirty="0"/>
              <a:t>REGISTER NO AND NMID: 24131210500122031 and asanm121anm12124213031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BCA</a:t>
            </a:r>
          </a:p>
          <a:p>
            <a:r>
              <a:rPr lang="en-US" sz="2400" dirty="0"/>
              <a:t>COLLEGE: Immaculate college for women/Annamalai University.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B29DC5-8CFA-20DF-C678-6960712DBE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1344698"/>
            <a:ext cx="3438525" cy="532040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5F36F9-A955-5B69-A636-6BAED9DEF8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895" y="2917875"/>
            <a:ext cx="1847455" cy="34691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4E482F-9E53-81EE-AF3D-C8B1779EF5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585" y="293243"/>
            <a:ext cx="1657915" cy="305562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78329EF-9C32-EE4F-3467-ECBDBF1BD1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309" y="3272011"/>
            <a:ext cx="1790959" cy="33182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0FC77C-282F-8EA2-A61E-96D225A8153E}"/>
              </a:ext>
            </a:extLst>
          </p:cNvPr>
          <p:cNvSpPr txBox="1"/>
          <p:nvPr/>
        </p:nvSpPr>
        <p:spPr>
          <a:xfrm>
            <a:off x="5190564" y="252804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1866F-33FC-816D-94C0-F7605DD74896}"/>
              </a:ext>
            </a:extLst>
          </p:cNvPr>
          <p:cNvSpPr txBox="1"/>
          <p:nvPr/>
        </p:nvSpPr>
        <p:spPr>
          <a:xfrm>
            <a:off x="5190564" y="252804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F71116-E03B-172A-4EA0-7093D0F2788B}"/>
              </a:ext>
            </a:extLst>
          </p:cNvPr>
          <p:cNvSpPr txBox="1"/>
          <p:nvPr/>
        </p:nvSpPr>
        <p:spPr>
          <a:xfrm>
            <a:off x="1308847" y="2528048"/>
            <a:ext cx="65800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/>
              <a:t>The portfolio website successfully adresses the limitations of traditionals Resume by Provideing an interactive , accessable and professional  Platform to reprasent academic  and technical accomplishments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7FFF4B-D333-6E45-FFC9-DA4DB1324926}"/>
              </a:ext>
            </a:extLst>
          </p:cNvPr>
          <p:cNvSpPr txBox="1"/>
          <p:nvPr/>
        </p:nvSpPr>
        <p:spPr>
          <a:xfrm>
            <a:off x="5338825" y="309562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4E53AE-6B34-A76D-CE84-851B89AF0F53}"/>
              </a:ext>
            </a:extLst>
          </p:cNvPr>
          <p:cNvSpPr txBox="1"/>
          <p:nvPr/>
        </p:nvSpPr>
        <p:spPr>
          <a:xfrm>
            <a:off x="592240" y="2781231"/>
            <a:ext cx="7107359" cy="92333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b="1">
                <a:latin typeface="Arial Black" panose="020B0604020202020204" pitchFamily="34" charset="0"/>
                <a:cs typeface="Arial Black" panose="020B0604020202020204" pitchFamily="34" charset="0"/>
              </a:rPr>
              <a:t>Student portfolio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71AB6-4D38-35DE-7C4C-ED99041E651B}"/>
              </a:ext>
            </a:extLst>
          </p:cNvPr>
          <p:cNvSpPr txBox="1"/>
          <p:nvPr/>
        </p:nvSpPr>
        <p:spPr>
          <a:xfrm>
            <a:off x="5190564" y="252804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C973DD-BDD9-8592-9C3C-C77FA0743F46}"/>
              </a:ext>
            </a:extLst>
          </p:cNvPr>
          <p:cNvSpPr txBox="1"/>
          <p:nvPr/>
        </p:nvSpPr>
        <p:spPr>
          <a:xfrm>
            <a:off x="1272988" y="2528047"/>
            <a:ext cx="8080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/>
              <a:t>The lack of a personalized platform to showcase academic achievements,skills,and project create a challenge for students during internship jobs application and academic evaluations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B83BF9-4CED-0D57-CB99-FC9E6589ECF7}"/>
              </a:ext>
            </a:extLst>
          </p:cNvPr>
          <p:cNvSpPr txBox="1"/>
          <p:nvPr/>
        </p:nvSpPr>
        <p:spPr>
          <a:xfrm>
            <a:off x="1272988" y="4269333"/>
            <a:ext cx="2974601" cy="109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D1CB42-8E21-6F34-C3C0-1A4E3BCA4E70}"/>
              </a:ext>
            </a:extLst>
          </p:cNvPr>
          <p:cNvSpPr txBox="1"/>
          <p:nvPr/>
        </p:nvSpPr>
        <p:spPr>
          <a:xfrm flipV="1">
            <a:off x="5038165" y="4356846"/>
            <a:ext cx="1981199" cy="1926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CF43D-D55F-D9E7-013D-5C3CC804475E}"/>
              </a:ext>
            </a:extLst>
          </p:cNvPr>
          <p:cNvSpPr txBox="1"/>
          <p:nvPr/>
        </p:nvSpPr>
        <p:spPr>
          <a:xfrm>
            <a:off x="6470967" y="1834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32CF67-D4F2-FD40-4026-8251C24F8A82}"/>
              </a:ext>
            </a:extLst>
          </p:cNvPr>
          <p:cNvSpPr txBox="1"/>
          <p:nvPr/>
        </p:nvSpPr>
        <p:spPr>
          <a:xfrm>
            <a:off x="1649507" y="2528048"/>
            <a:ext cx="70087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/>
              <a:t>This project focuses on creating a responsive student portfolio website using HTML,CSS,and JAVASCRIPT 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The portfolio is designed to professionally showcase persnol information, academic, qualification,and skills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The main goal is to develop a visually engaging user-friendly,and device-responsive platforms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FC4457-FB4A-5C01-533E-5FDB73E4617F}"/>
              </a:ext>
            </a:extLst>
          </p:cNvPr>
          <p:cNvSpPr txBox="1"/>
          <p:nvPr/>
        </p:nvSpPr>
        <p:spPr>
          <a:xfrm>
            <a:off x="5190564" y="252804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4DCF63-54AE-AB0D-A6F8-6FA8282BF97E}"/>
              </a:ext>
            </a:extLst>
          </p:cNvPr>
          <p:cNvSpPr txBox="1"/>
          <p:nvPr/>
        </p:nvSpPr>
        <p:spPr>
          <a:xfrm>
            <a:off x="1398495" y="2528047"/>
            <a:ext cx="74172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/>
              <a:t>*student –to showcase their academic and technical profile 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*Recruiter –to evaluate student skills achievements,and project 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*Faculty –to access student progress and provide academic reference 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*General Audience –to gain on overview of the student background and expertise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7D8C9D-FE67-19C8-D80F-CCE67B5C9BE8}"/>
              </a:ext>
            </a:extLst>
          </p:cNvPr>
          <p:cNvSpPr txBox="1"/>
          <p:nvPr/>
        </p:nvSpPr>
        <p:spPr>
          <a:xfrm rot="16533014">
            <a:off x="5190564" y="294354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  <a:p>
            <a:pPr algn="l"/>
            <a:r>
              <a:rPr lang="en-US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7A0975-E237-47E3-C8DE-00CF52272878}"/>
              </a:ext>
            </a:extLst>
          </p:cNvPr>
          <p:cNvSpPr txBox="1"/>
          <p:nvPr/>
        </p:nvSpPr>
        <p:spPr>
          <a:xfrm>
            <a:off x="5190564" y="2528047"/>
            <a:ext cx="51307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/>
              <a:t>.HTML- for content structure </a:t>
            </a:r>
          </a:p>
          <a:p>
            <a:pPr algn="l"/>
            <a:r>
              <a:rPr lang="en-US" sz="2000"/>
              <a:t>.CSS-for styling and layout </a:t>
            </a:r>
          </a:p>
          <a:p>
            <a:pPr algn="l"/>
            <a:r>
              <a:rPr lang="en-US" sz="2000"/>
              <a:t>. JavaScript–for interactive and dynamic features </a:t>
            </a:r>
          </a:p>
          <a:p>
            <a:pPr algn="l"/>
            <a:r>
              <a:rPr lang="en-US" sz="2000"/>
              <a:t>.codepen-as the development environment </a:t>
            </a:r>
          </a:p>
          <a:p>
            <a:pPr algn="l"/>
            <a:r>
              <a:rPr lang="en-US" sz="2000"/>
              <a:t>.GitHub-for for version control and development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B4831E-4F79-22B4-5092-B76DC4D9D5B5}"/>
              </a:ext>
            </a:extLst>
          </p:cNvPr>
          <p:cNvSpPr txBox="1"/>
          <p:nvPr/>
        </p:nvSpPr>
        <p:spPr>
          <a:xfrm>
            <a:off x="1666875" y="2050338"/>
            <a:ext cx="580969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/>
              <a:t>The p ortfolio features a clean, minimalist design to emphasize.                clarity and Professionalism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It includes a Homepage with aPersonal introduction,along with dedication Section for academic , background,Skills and a content page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The responsive layout ensures optimal assessibility on both desktop  and mobile device while maintainin Consistent visual aesthetic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4A758-EEAF-E762-1246-F97AFB011583}"/>
              </a:ext>
            </a:extLst>
          </p:cNvPr>
          <p:cNvSpPr txBox="1"/>
          <p:nvPr/>
        </p:nvSpPr>
        <p:spPr>
          <a:xfrm>
            <a:off x="4222750" y="242943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/>
              <a:t>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F679F5-F17A-5533-2142-63FA32C8AC23}"/>
              </a:ext>
            </a:extLst>
          </p:cNvPr>
          <p:cNvSpPr txBox="1"/>
          <p:nvPr/>
        </p:nvSpPr>
        <p:spPr>
          <a:xfrm>
            <a:off x="5190564" y="308385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720EE1-6FE9-7034-93D8-9F97F754602F}"/>
              </a:ext>
            </a:extLst>
          </p:cNvPr>
          <p:cNvSpPr txBox="1"/>
          <p:nvPr/>
        </p:nvSpPr>
        <p:spPr>
          <a:xfrm>
            <a:off x="5190564" y="308385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99CF3-F4FD-7A8A-DB68-2CCCC575CEC4}"/>
              </a:ext>
            </a:extLst>
          </p:cNvPr>
          <p:cNvSpPr txBox="1"/>
          <p:nvPr/>
        </p:nvSpPr>
        <p:spPr>
          <a:xfrm>
            <a:off x="5190564" y="252804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37B08C-F23D-57AD-F1F3-29634DB9B0C8}"/>
              </a:ext>
            </a:extLst>
          </p:cNvPr>
          <p:cNvSpPr txBox="1"/>
          <p:nvPr/>
        </p:nvSpPr>
        <p:spPr>
          <a:xfrm>
            <a:off x="1183341" y="2528047"/>
            <a:ext cx="865990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/>
              <a:t>Clearly defined sect Education For about me, Education ,skills and resume 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A contect fo with link Integration for easy communication </a:t>
            </a:r>
          </a:p>
          <a:p>
            <a:pPr algn="l"/>
            <a:endParaRPr lang="en-US" sz="2000"/>
          </a:p>
          <a:p>
            <a:pPr algn="l"/>
            <a:r>
              <a:rPr lang="en-US" sz="2000"/>
              <a:t>GitHub Integration to display and access project  respositories</a:t>
            </a:r>
          </a:p>
          <a:p>
            <a:pPr algn="l"/>
            <a:endParaRPr lang="en-US" sz="20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/>
              <a:t>A user –friendly Interface  featuring Clean typograpy and an organized layout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Priyadharshini K</cp:lastModifiedBy>
  <cp:revision>23</cp:revision>
  <dcterms:created xsi:type="dcterms:W3CDTF">2024-03-29T15:07:22Z</dcterms:created>
  <dcterms:modified xsi:type="dcterms:W3CDTF">2025-08-30T07:07:58Z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