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16F-4ACE-B5AC-F5A7-BF0210D5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4818-2DDB-D6B1-A139-36F54059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CBF1-AAC8-0427-9574-588953D2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C87B-823D-FFE1-8073-665FD570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0487-84EF-15FB-B7D8-E05521D4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1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161E-9767-7C9F-917B-38A251F6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21DB-E377-4FED-35E1-0256FEFB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743B-9114-A0DF-6CD1-DE9DDCD5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E7CD-1757-790B-8563-B9BBF2A5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F0D3-BFD1-E976-65F0-16FC34EC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1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F50DB-B159-C555-938B-A19C80E51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D232C-23E3-1301-AE60-A4E68C33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EE79-79A5-6618-FFD4-FE4B3D15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736C-ACED-0BCE-DDE7-EB4F5FBF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FB51-8C42-C49B-630D-1995D5D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5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EA4-6A3D-CC89-D4DC-AC300E8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09D6-82C8-ACB9-7902-2C4A77F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A757-7850-9B45-2CDF-DF12921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470D-724A-EA19-DA0A-F1BD809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BDE6-8FE8-3835-F99C-FA95B55D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86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C87B-D353-34DC-018B-7F5C8C9D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1C25-D76B-0355-DDEE-B8CCBF4B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336E0-AD50-CDA4-52BA-0F03A3EB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840E-7EEE-7C9F-D30F-DDC1425C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F764-A1F9-8637-AA2D-0FCD4B74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6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8C30-D1A2-2251-F801-9E5C744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33E0-43A4-1332-2631-916F4DB1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F83A-7AFC-D7E6-7764-E524FF78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07BD-8CB2-59D8-1372-A3CFEFC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6095-D09C-E7F1-4D1D-1CD94710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02FA-BBE1-425F-EF78-1F82B062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8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81BB-4EA4-C7D1-EA17-8B93D6E2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BBF2-EADE-23F6-63AB-1621B6D6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AA5B-8A8B-D2CA-0702-359A4919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53AF7-3633-061C-2B13-D7691A13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63A90-CA4E-9B79-96DA-35229075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16BAA-D5F9-54C0-5CE0-A1F360D0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56DFD-B6AC-4863-A637-AD2CC57E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1AD-0148-2E9C-05F3-9F9257DA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3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4A4-471F-2807-5551-A7E398A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7C101-3D78-1A33-7F42-E95991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22790-1560-2CB3-C9BA-582597A1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3892-78B4-1DF4-C0F4-5847AE20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86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F23C8-E058-A090-9B4D-A898909C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A659A-F2ED-8EDF-2D1E-A8945E6E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F8DA-5CB4-4A9E-CF32-AF3022FC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9866-7DF9-4FC9-8087-41114F6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4BED-242F-5503-6351-93DFA9C3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92EC-0212-E297-55B8-604CC18E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5A58-D8C2-096B-7BEC-AC68445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0FAA-E9FF-9223-25FC-44B6422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4F11-3EDC-9730-8379-04A8E8B2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96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EAEA-879F-C4E2-38A6-20A35D34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AB6E4-516B-5632-5978-357FB5A2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8D8E-CC6C-C7F2-9B20-58C07498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1F34-72A9-5659-F6DD-8A8C0DE8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C1AA0-2D43-2FC0-7E5D-5FD977E9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599A-0FF3-E3F5-6989-5D32A6E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2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93E-1994-4115-CD03-7AB2A1C8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638C-D882-67B1-7CB0-988E2252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F7A9-07B8-6954-23C5-814E79D35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37EB-65F6-4A43-BE23-7D3E99011BD0}" type="datetimeFigureOut">
              <a:rPr lang="en-SG" smtClean="0"/>
              <a:t>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D847-59CD-1394-B895-84EBABAA9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97C1-B72C-D226-0F7F-E4499615C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9585-C530-4E5F-A4E7-F81E0C1AD5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50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9C996-0B12-D1C0-9271-2E591AAE37C6}"/>
              </a:ext>
            </a:extLst>
          </p:cNvPr>
          <p:cNvSpPr txBox="1"/>
          <p:nvPr/>
        </p:nvSpPr>
        <p:spPr>
          <a:xfrm>
            <a:off x="3875713" y="1468073"/>
            <a:ext cx="409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WiFi</a:t>
            </a:r>
            <a:r>
              <a:rPr lang="en-US" b="1" dirty="0"/>
              <a:t> capabilities of the PICO W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4E7F5-1233-02FB-9C27-F6237B1B5ED7}"/>
              </a:ext>
            </a:extLst>
          </p:cNvPr>
          <p:cNvSpPr txBox="1"/>
          <p:nvPr/>
        </p:nvSpPr>
        <p:spPr>
          <a:xfrm>
            <a:off x="3137482" y="2306972"/>
            <a:ext cx="721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set up the Pico W as a server then use it to:</a:t>
            </a:r>
          </a:p>
          <a:p>
            <a:r>
              <a:rPr lang="en-US" dirty="0"/>
              <a:t>Collect data from sensors attached to it and display on our browser</a:t>
            </a:r>
          </a:p>
          <a:p>
            <a:r>
              <a:rPr lang="en-US" dirty="0"/>
              <a:t>Send instructions from our browser to control sensor, motors attached to it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D32B4-2D92-2F80-2DFD-0276BBF85DBC}"/>
              </a:ext>
            </a:extLst>
          </p:cNvPr>
          <p:cNvSpPr txBox="1"/>
          <p:nvPr/>
        </p:nvSpPr>
        <p:spPr>
          <a:xfrm>
            <a:off x="3187814" y="3560587"/>
            <a:ext cx="7114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lesson is an introduction on how we can: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the Pico as a server using the network, socket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get the IP address of the Pico and use our browser to connect to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get the Pico’s MAC address.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45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45DE8-5EA0-8346-AF2E-BDB146566323}"/>
              </a:ext>
            </a:extLst>
          </p:cNvPr>
          <p:cNvSpPr txBox="1"/>
          <p:nvPr/>
        </p:nvSpPr>
        <p:spPr>
          <a:xfrm>
            <a:off x="1536910" y="642009"/>
            <a:ext cx="423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ask ChatGPT to create a html page for me.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A91EE-1F5B-CDF3-6590-2CD70A24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68" y="1098958"/>
            <a:ext cx="6110499" cy="5117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FC1F-1B65-FCBE-82BF-7591F14948D1}"/>
              </a:ext>
            </a:extLst>
          </p:cNvPr>
          <p:cNvSpPr txBox="1"/>
          <p:nvPr/>
        </p:nvSpPr>
        <p:spPr>
          <a:xfrm>
            <a:off x="7981772" y="2879933"/>
            <a:ext cx="340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I copy and paste these codes</a:t>
            </a:r>
          </a:p>
          <a:p>
            <a:r>
              <a:rPr lang="en-US" dirty="0"/>
              <a:t>to my notepad and</a:t>
            </a:r>
          </a:p>
          <a:p>
            <a:r>
              <a:rPr lang="en-US" dirty="0"/>
              <a:t>save it as index.html</a:t>
            </a: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18518A6-5D0B-CAF7-CA19-5823D2BB9720}"/>
              </a:ext>
            </a:extLst>
          </p:cNvPr>
          <p:cNvSpPr/>
          <p:nvPr/>
        </p:nvSpPr>
        <p:spPr>
          <a:xfrm rot="3170600">
            <a:off x="7176635" y="3462365"/>
            <a:ext cx="484632" cy="14027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26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711C8-1982-B4B7-38CA-D43B3F355AEF}"/>
              </a:ext>
            </a:extLst>
          </p:cNvPr>
          <p:cNvSpPr txBox="1"/>
          <p:nvPr/>
        </p:nvSpPr>
        <p:spPr>
          <a:xfrm>
            <a:off x="1222048" y="555477"/>
            <a:ext cx="777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 a temp folder in your C Drive and save the index.html page into it</a:t>
            </a:r>
          </a:p>
          <a:p>
            <a:r>
              <a:rPr lang="en-US" dirty="0"/>
              <a:t>2. Open Thonny with your Pico attached and create a Temp Directory for the Pico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F1275-97B8-ADDF-04BC-3E9DE7F5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54" y="1317914"/>
            <a:ext cx="5347569" cy="53794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410FC736-FF14-B958-640A-276C36A09F0E}"/>
              </a:ext>
            </a:extLst>
          </p:cNvPr>
          <p:cNvSpPr/>
          <p:nvPr/>
        </p:nvSpPr>
        <p:spPr>
          <a:xfrm>
            <a:off x="7178467" y="251246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EF262-C764-EB28-0C7D-29F53B15A503}"/>
              </a:ext>
            </a:extLst>
          </p:cNvPr>
          <p:cNvSpPr txBox="1"/>
          <p:nvPr/>
        </p:nvSpPr>
        <p:spPr>
          <a:xfrm>
            <a:off x="6659923" y="2432581"/>
            <a:ext cx="515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Select index.html and Use the hamburger icon and</a:t>
            </a:r>
          </a:p>
          <a:p>
            <a:r>
              <a:rPr lang="en-US" dirty="0"/>
              <a:t>Upload index.html to the Pico’s /Temp Directory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43DD1-73C9-8C51-5616-74C89CE5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3" y="3132635"/>
            <a:ext cx="4661254" cy="25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87993-29FD-E377-7959-4D646DF5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96" y="2842867"/>
            <a:ext cx="10363200" cy="2486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668B7-C8F7-8291-6E0A-DAEFB4D04DAE}"/>
              </a:ext>
            </a:extLst>
          </p:cNvPr>
          <p:cNvSpPr txBox="1"/>
          <p:nvPr/>
        </p:nvSpPr>
        <p:spPr>
          <a:xfrm>
            <a:off x="1025496" y="948582"/>
            <a:ext cx="8465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 new page in Thonny</a:t>
            </a:r>
          </a:p>
          <a:p>
            <a:r>
              <a:rPr lang="en-US" dirty="0"/>
              <a:t>Navigate to the Temp Directory where index.html is</a:t>
            </a:r>
          </a:p>
          <a:p>
            <a:r>
              <a:rPr lang="en-US" dirty="0"/>
              <a:t>Copy and paste wifi_lesson_1.py to it</a:t>
            </a:r>
          </a:p>
          <a:p>
            <a:r>
              <a:rPr lang="en-US" dirty="0"/>
              <a:t>Change to </a:t>
            </a:r>
            <a:r>
              <a:rPr lang="en-US" dirty="0" err="1"/>
              <a:t>ssid</a:t>
            </a:r>
            <a:r>
              <a:rPr lang="en-US" dirty="0"/>
              <a:t> and </a:t>
            </a:r>
            <a:r>
              <a:rPr lang="en-US" dirty="0" err="1"/>
              <a:t>pwd</a:t>
            </a:r>
            <a:r>
              <a:rPr lang="en-US" dirty="0"/>
              <a:t> to the one in your home.</a:t>
            </a:r>
          </a:p>
          <a:p>
            <a:r>
              <a:rPr lang="en-US" dirty="0"/>
              <a:t>Connect an LED to pin 14.  This will light up when </a:t>
            </a:r>
            <a:r>
              <a:rPr lang="en-US" dirty="0" err="1"/>
              <a:t>wifi</a:t>
            </a:r>
            <a:r>
              <a:rPr lang="en-US" dirty="0"/>
              <a:t> connection is obtained by the Pico</a:t>
            </a:r>
          </a:p>
          <a:p>
            <a:r>
              <a:rPr lang="en-US" dirty="0"/>
              <a:t>Run the program and you will see this on your Thonny Shell.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14915-7AD3-5342-EB66-B7F835BDEB60}"/>
              </a:ext>
            </a:extLst>
          </p:cNvPr>
          <p:cNvSpPr txBox="1"/>
          <p:nvPr/>
        </p:nvSpPr>
        <p:spPr>
          <a:xfrm>
            <a:off x="7181344" y="4102778"/>
            <a:ext cx="365439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This </a:t>
            </a:r>
            <a:r>
              <a:rPr lang="en-US" sz="1400" dirty="0" err="1"/>
              <a:t>ip</a:t>
            </a:r>
            <a:r>
              <a:rPr lang="en-US" sz="1400" dirty="0"/>
              <a:t> address will not be the same as this one.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BAC17-905E-8E7E-9D6D-6BB605CEB9B5}"/>
              </a:ext>
            </a:extLst>
          </p:cNvPr>
          <p:cNvSpPr txBox="1"/>
          <p:nvPr/>
        </p:nvSpPr>
        <p:spPr>
          <a:xfrm>
            <a:off x="1090810" y="5187896"/>
            <a:ext cx="6570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get this </a:t>
            </a:r>
            <a:r>
              <a:rPr lang="en-US" dirty="0" err="1"/>
              <a:t>ip</a:t>
            </a:r>
            <a:r>
              <a:rPr lang="en-US" dirty="0"/>
              <a:t> address, go to your phone or another computer</a:t>
            </a:r>
          </a:p>
          <a:p>
            <a:r>
              <a:rPr lang="en-US" dirty="0"/>
              <a:t>Start up the browser and type in this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dirty="0"/>
              <a:t>The Pico server will serve you index.html (see next slide)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24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3E634-5D8B-6422-AC85-7F13E2DC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45" y="774440"/>
            <a:ext cx="3943083" cy="517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89F3B-597D-BD97-9220-2D6DAA85A9C7}"/>
              </a:ext>
            </a:extLst>
          </p:cNvPr>
          <p:cNvSpPr txBox="1"/>
          <p:nvPr/>
        </p:nvSpPr>
        <p:spPr>
          <a:xfrm>
            <a:off x="5756988" y="1455576"/>
            <a:ext cx="63359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see this you have</a:t>
            </a:r>
          </a:p>
          <a:p>
            <a:r>
              <a:rPr lang="en-US" dirty="0"/>
              <a:t>successfully set up the </a:t>
            </a:r>
            <a:r>
              <a:rPr lang="en-US" dirty="0" err="1"/>
              <a:t>pico</a:t>
            </a:r>
            <a:r>
              <a:rPr lang="en-US" dirty="0"/>
              <a:t> as a server.</a:t>
            </a:r>
          </a:p>
          <a:p>
            <a:endParaRPr lang="en-US" dirty="0"/>
          </a:p>
          <a:p>
            <a:r>
              <a:rPr lang="en-US" dirty="0"/>
              <a:t>In subsequent lesson, I will explain what</a:t>
            </a:r>
          </a:p>
          <a:p>
            <a:r>
              <a:rPr lang="en-US" dirty="0"/>
              <a:t>Each line of wifi_lesson_1.py means.</a:t>
            </a:r>
          </a:p>
          <a:p>
            <a:endParaRPr lang="en-US" dirty="0"/>
          </a:p>
          <a:p>
            <a:r>
              <a:rPr lang="en-US" dirty="0"/>
              <a:t>Following which, it there are sufficient participants interested</a:t>
            </a:r>
          </a:p>
          <a:p>
            <a:r>
              <a:rPr lang="en-US" dirty="0"/>
              <a:t>to pursue this further, I will show you: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obtain data from sensors connected to the </a:t>
            </a:r>
            <a:r>
              <a:rPr lang="en-US" dirty="0" err="1"/>
              <a:t>pico</a:t>
            </a:r>
            <a:r>
              <a:rPr lang="en-US" dirty="0"/>
              <a:t>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send commands to the </a:t>
            </a:r>
            <a:r>
              <a:rPr lang="en-US" dirty="0" err="1"/>
              <a:t>pico</a:t>
            </a:r>
            <a:r>
              <a:rPr lang="en-US" dirty="0"/>
              <a:t> server to control devices</a:t>
            </a:r>
          </a:p>
          <a:p>
            <a:r>
              <a:rPr lang="en-US" dirty="0"/>
              <a:t>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353374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cp:lastPrinted>2024-03-08T10:25:51Z</cp:lastPrinted>
  <dcterms:created xsi:type="dcterms:W3CDTF">2024-03-08T10:14:34Z</dcterms:created>
  <dcterms:modified xsi:type="dcterms:W3CDTF">2024-03-08T10:26:13Z</dcterms:modified>
</cp:coreProperties>
</file>