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D69C-B3FD-9641-662E-EA212789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CD337-1FB1-2CE1-7D21-97375A99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37DA-7096-CF15-AE3E-C2E97108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2317-6B65-61DC-5328-3D7C335D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1A94-3F50-BEF8-F885-81B66238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73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43C7-0A1D-78C5-61CE-AB8C7E60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D66BF-1BA5-9653-B10A-943795691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379F-4861-B0BB-0700-2B0BB63F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A2AB-CF6B-9F4E-18A2-61056E5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0812-A60A-3001-70A3-00AF559D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7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AB21C-D200-8DAE-44F0-E1B7F0F4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721DC-A04F-DBB2-8E23-3156BDD2D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CC72-772B-D1A9-7E22-B66D26A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7151-CC59-93A1-A6AC-0C831419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9294-A36A-BA52-4F48-BFCB5F85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4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9423-77BC-8DB2-F7D6-91041D73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9D12-89C9-518F-CD20-9E5EA359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921F-B2B6-D83A-7EE1-5A49A03A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E27A-417C-7C89-CE38-F6B83D51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A7D8-94CD-F635-C426-EA583F78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0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926-1193-BB82-7222-8B3135F6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15E30-ADFE-EDDE-E53A-EDE64F9C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86C6-2015-7B73-EB1A-F8A8CB9F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C5FA-3ACD-F9B6-482B-EA41EB38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14A1-D10F-5D16-F02C-D7DBFABF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93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58DE-C153-C512-7F21-DF935D1E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C2B6-22B4-0418-2208-BE77B31C7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131D3-CB04-A21A-8843-9F29E747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6DFC-625A-FC06-7BD6-816212A4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C3687-D17F-8E86-6097-6CE059C0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B1F99-38F1-C003-80DD-DE502231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1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B69D-4506-869B-F300-D2F1928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4E9A6-3984-6BC2-7C5B-7D8EB357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E423F-CB37-2652-B002-E3B648D9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58EFA-4A30-EE77-E2D7-9BC9120AB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C83A6-B410-DDED-5AFC-A95F6D99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9BDB-BA3B-8D6B-7617-F49905A4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040CC-D369-B732-25AD-E4C51625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C32B4-3B56-B720-E570-CBA901F5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738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E923-A780-C209-FD25-EA58F729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2F611-608C-DC11-0507-B626F058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F398A-03B5-7805-2FFF-C034DDFB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C7E37-48C9-347B-D7DA-BEFD0792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7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9DDCB-8335-94CC-7651-DE248941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FB0AA-488A-6680-5AEB-B76D73B5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C30E2-29FE-1F14-4CBA-F4F1FCE1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14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D3E8-8B55-A238-0C36-94699EA4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AD73-2178-FF65-1C2D-3E44DAC0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AC48F-C3B6-58E1-D7A8-A3BB3CB1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F1328-A86B-E3B0-4ECF-E3B2CE0B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3953F-7E44-C396-2B2C-AB9BA86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1F29-B026-B2FD-8153-44C472FD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92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15AD-4CF0-5E38-F04D-693FF7DB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147B1-C080-3FB1-363B-5F36AF37E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4A467-A01A-5CA3-E566-CD308C6B0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941-D611-3207-CA69-4FABCE0B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3E767-A837-5CC5-4A25-0573C458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98A4-9B0F-EAA4-E1F6-5BDC2806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E008B-D097-3EFB-2942-C545FC1E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07C6-874F-52C0-5CFB-172D6BFE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2FF4-4A2F-9667-A9B1-4B5C9EA3C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4EFA-E377-4DC8-9694-9D3CE9ABA134}" type="datetimeFigureOut">
              <a:rPr lang="en-SG" smtClean="0"/>
              <a:t>30/9/2024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A75A-7B0D-4225-D3E5-58937BD95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E892-B0AC-363C-57EB-72802AEF4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4DD3-EC35-4D1B-9F59-63091E94E2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68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B69A09-3213-591F-9C81-63F3817E3394}"/>
              </a:ext>
            </a:extLst>
          </p:cNvPr>
          <p:cNvGrpSpPr/>
          <p:nvPr/>
        </p:nvGrpSpPr>
        <p:grpSpPr>
          <a:xfrm>
            <a:off x="185737" y="42862"/>
            <a:ext cx="11820525" cy="6772275"/>
            <a:chOff x="185737" y="42862"/>
            <a:chExt cx="11820525" cy="6772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2BAEEF-182F-59A6-52B1-F22C49ED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7" y="42862"/>
              <a:ext cx="11820525" cy="6772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311CE3-3F38-1097-0E84-B919DE84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661046" y="4537614"/>
              <a:ext cx="230879" cy="297221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49A227-6345-A496-6208-29527241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8643289" y="2561551"/>
              <a:ext cx="230880" cy="297221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94B2DC-9B85-53D7-E6C8-E0C1726E2BE9}"/>
              </a:ext>
            </a:extLst>
          </p:cNvPr>
          <p:cNvSpPr txBox="1"/>
          <p:nvPr/>
        </p:nvSpPr>
        <p:spPr>
          <a:xfrm>
            <a:off x="3164075" y="1934177"/>
            <a:ext cx="100752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LEFT MOTOR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19E33-C323-1EC7-AE0F-B3B1A3DA49A1}"/>
              </a:ext>
            </a:extLst>
          </p:cNvPr>
          <p:cNvSpPr txBox="1"/>
          <p:nvPr/>
        </p:nvSpPr>
        <p:spPr>
          <a:xfrm>
            <a:off x="9822357" y="1955002"/>
            <a:ext cx="111973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RIGHT MOTOR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69CAFF6-6357-8F7D-4564-FB6C846385A6}"/>
              </a:ext>
            </a:extLst>
          </p:cNvPr>
          <p:cNvSpPr/>
          <p:nvPr/>
        </p:nvSpPr>
        <p:spPr>
          <a:xfrm rot="16200000">
            <a:off x="620158" y="11311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7C287-0874-E55F-67E0-96AB48B33ACC}"/>
              </a:ext>
            </a:extLst>
          </p:cNvPr>
          <p:cNvGrpSpPr/>
          <p:nvPr/>
        </p:nvGrpSpPr>
        <p:grpSpPr>
          <a:xfrm>
            <a:off x="8146045" y="2969867"/>
            <a:ext cx="2116550" cy="459132"/>
            <a:chOff x="8146045" y="2969867"/>
            <a:chExt cx="2116550" cy="4591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7F4F86-FC83-1FFF-F0EE-4E83230A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6045" y="3268337"/>
              <a:ext cx="1904987" cy="1606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62C60-655F-DBA1-8346-3F836A840559}"/>
                </a:ext>
              </a:extLst>
            </p:cNvPr>
            <p:cNvSpPr txBox="1"/>
            <p:nvPr/>
          </p:nvSpPr>
          <p:spPr>
            <a:xfrm>
              <a:off x="8146045" y="2969867"/>
              <a:ext cx="211655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15    </a:t>
              </a:r>
              <a:r>
                <a:rPr lang="en-US" sz="1400" b="1" dirty="0">
                  <a:solidFill>
                    <a:srgbClr val="92D050"/>
                  </a:solidFill>
                </a:rPr>
                <a:t>14</a:t>
              </a:r>
              <a:r>
                <a:rPr lang="en-US" sz="1400" b="1" dirty="0">
                  <a:solidFill>
                    <a:srgbClr val="FF0000"/>
                  </a:solidFill>
                </a:rPr>
                <a:t>    </a:t>
              </a:r>
              <a:r>
                <a:rPr 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13</a:t>
              </a:r>
              <a:r>
                <a:rPr lang="en-US" sz="1400" b="1" dirty="0">
                  <a:solidFill>
                    <a:srgbClr val="FF0000"/>
                  </a:solidFill>
                </a:rPr>
                <a:t>   </a:t>
              </a:r>
              <a:r>
                <a:rPr lang="en-US" sz="1400" b="1" dirty="0">
                  <a:solidFill>
                    <a:srgbClr val="FFC000"/>
                  </a:solidFill>
                </a:rPr>
                <a:t>12</a:t>
              </a:r>
              <a:r>
                <a:rPr lang="en-US" sz="1400" b="1" dirty="0">
                  <a:solidFill>
                    <a:srgbClr val="FF0000"/>
                  </a:solidFill>
                </a:rPr>
                <a:t>   </a:t>
              </a:r>
              <a:r>
                <a:rPr lang="en-US" sz="1400" b="1" dirty="0">
                  <a:solidFill>
                    <a:srgbClr val="C00000"/>
                  </a:solidFill>
                </a:rPr>
                <a:t>11 </a:t>
              </a:r>
              <a:r>
                <a:rPr lang="en-US" sz="1400" b="1" dirty="0">
                  <a:solidFill>
                    <a:srgbClr val="FF0000"/>
                  </a:solidFill>
                </a:rPr>
                <a:t>  </a:t>
              </a:r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  <a:endParaRPr lang="en-SG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BC74B1-8C7E-4A2D-121D-0AF2C26EACC5}"/>
              </a:ext>
            </a:extLst>
          </p:cNvPr>
          <p:cNvSpPr txBox="1"/>
          <p:nvPr/>
        </p:nvSpPr>
        <p:spPr>
          <a:xfrm>
            <a:off x="8356763" y="2708949"/>
            <a:ext cx="2994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Follow the wire </a:t>
            </a:r>
            <a:r>
              <a:rPr lang="en-US" sz="1400" b="1" dirty="0" err="1"/>
              <a:t>colour</a:t>
            </a:r>
            <a:r>
              <a:rPr lang="en-US" sz="1400" b="1" dirty="0"/>
              <a:t> in this diagram</a:t>
            </a:r>
            <a:endParaRPr lang="en-SG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747D9-33E2-089D-D328-F3B0B1F2D45A}"/>
              </a:ext>
            </a:extLst>
          </p:cNvPr>
          <p:cNvSpPr txBox="1"/>
          <p:nvPr/>
        </p:nvSpPr>
        <p:spPr>
          <a:xfrm>
            <a:off x="2032986" y="514904"/>
            <a:ext cx="350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WIRING DIAGRAM OF TEST ROBOT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647C7-A22F-E04A-4101-FF7B83DDDABA}"/>
              </a:ext>
            </a:extLst>
          </p:cNvPr>
          <p:cNvSpPr txBox="1"/>
          <p:nvPr/>
        </p:nvSpPr>
        <p:spPr>
          <a:xfrm>
            <a:off x="256731" y="1815924"/>
            <a:ext cx="1776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ROBOT ORIENTATION</a:t>
            </a:r>
            <a:endParaRPr lang="en-SG" sz="1400" b="1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60A0B-DD0E-766F-482A-10871DDA7943}"/>
              </a:ext>
            </a:extLst>
          </p:cNvPr>
          <p:cNvGrpSpPr/>
          <p:nvPr/>
        </p:nvGrpSpPr>
        <p:grpSpPr>
          <a:xfrm>
            <a:off x="35464" y="4923823"/>
            <a:ext cx="4509842" cy="1171284"/>
            <a:chOff x="35464" y="4923823"/>
            <a:chExt cx="4509842" cy="11712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D4F942-5EED-77A6-3A4F-ED64BBEB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64" y="4923823"/>
              <a:ext cx="4509842" cy="117128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1D9D60-B5F8-6F58-A411-04AC820D6EA4}"/>
                </a:ext>
              </a:extLst>
            </p:cNvPr>
            <p:cNvSpPr txBox="1"/>
            <p:nvPr/>
          </p:nvSpPr>
          <p:spPr>
            <a:xfrm>
              <a:off x="3564045" y="5067284"/>
              <a:ext cx="421910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ENB</a:t>
              </a:r>
              <a:endParaRPr lang="en-SG" sz="10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B120D-E189-09B5-AC5F-073607273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048" y="209818"/>
            <a:ext cx="3027902" cy="16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3BF5E-6BDA-E37F-5103-FE5EBE7D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418038"/>
            <a:ext cx="12192000" cy="6021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2EC0D-FAA1-7797-8A08-AD7656A41C9A}"/>
              </a:ext>
            </a:extLst>
          </p:cNvPr>
          <p:cNvSpPr txBox="1"/>
          <p:nvPr/>
        </p:nvSpPr>
        <p:spPr>
          <a:xfrm>
            <a:off x="2405848" y="5042517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rgbClr val="FFC000"/>
                </a:solidFill>
              </a:rPr>
              <a:t>Vcc</a:t>
            </a:r>
            <a:r>
              <a:rPr lang="en-US" sz="800" b="1" dirty="0">
                <a:solidFill>
                  <a:srgbClr val="FFC000"/>
                </a:solidFill>
              </a:rPr>
              <a:t> </a:t>
            </a:r>
            <a:r>
              <a:rPr lang="en-US" sz="800" b="1" dirty="0" err="1">
                <a:solidFill>
                  <a:srgbClr val="FFC000"/>
                </a:solidFill>
              </a:rPr>
              <a:t>Gnd</a:t>
            </a:r>
            <a:r>
              <a:rPr lang="en-US" sz="800" b="1" dirty="0">
                <a:solidFill>
                  <a:srgbClr val="FFC000"/>
                </a:solidFill>
              </a:rPr>
              <a:t> SCL SDA</a:t>
            </a:r>
            <a:endParaRPr lang="en-SG" sz="8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BA868-6352-55B8-6E98-118A7307DE63}"/>
              </a:ext>
            </a:extLst>
          </p:cNvPr>
          <p:cNvSpPr txBox="1"/>
          <p:nvPr/>
        </p:nvSpPr>
        <p:spPr>
          <a:xfrm>
            <a:off x="3657600" y="5903651"/>
            <a:ext cx="136428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SCL – Pin 17</a:t>
            </a:r>
          </a:p>
          <a:p>
            <a:r>
              <a:rPr lang="en-US" dirty="0"/>
              <a:t>SDA – Pin 16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83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6BD508-AF91-3F15-EDEB-774FD6691886}"/>
              </a:ext>
            </a:extLst>
          </p:cNvPr>
          <p:cNvSpPr txBox="1"/>
          <p:nvPr/>
        </p:nvSpPr>
        <p:spPr>
          <a:xfrm>
            <a:off x="1395274" y="3301240"/>
            <a:ext cx="8564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This is the website to go to setup </a:t>
            </a:r>
            <a:r>
              <a:rPr lang="en-SG" dirty="0" err="1"/>
              <a:t>CallMeBot</a:t>
            </a:r>
            <a:endParaRPr lang="en-SG" dirty="0"/>
          </a:p>
          <a:p>
            <a:endParaRPr lang="en-SG" dirty="0"/>
          </a:p>
          <a:p>
            <a:r>
              <a:rPr lang="en-SG" dirty="0"/>
              <a:t>https://www.callmebot.com/blog/free-api-whatsapp-messages/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2CFE2-13F7-9CDB-FFF5-20E17D83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74" y="1570283"/>
            <a:ext cx="6400800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93139-465D-948B-E37E-91AD5946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65" y="506076"/>
            <a:ext cx="2257425" cy="86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8CF9F-69BD-34E7-C97F-F0FD6AE5AB32}"/>
              </a:ext>
            </a:extLst>
          </p:cNvPr>
          <p:cNvSpPr txBox="1"/>
          <p:nvPr/>
        </p:nvSpPr>
        <p:spPr>
          <a:xfrm>
            <a:off x="1395274" y="4549053"/>
            <a:ext cx="4532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message to send must not contain spaces.</a:t>
            </a:r>
          </a:p>
          <a:p>
            <a:r>
              <a:rPr lang="en-US" dirty="0"/>
              <a:t>All spaces must be replaced with _</a:t>
            </a:r>
          </a:p>
          <a:p>
            <a:r>
              <a:rPr lang="en-US" dirty="0"/>
              <a:t>E.G </a:t>
            </a:r>
          </a:p>
          <a:p>
            <a:r>
              <a:rPr lang="en-US" dirty="0"/>
              <a:t>This is a test</a:t>
            </a:r>
          </a:p>
          <a:p>
            <a:r>
              <a:rPr lang="en-US" dirty="0"/>
              <a:t>MUST BE SENT AS</a:t>
            </a:r>
          </a:p>
          <a:p>
            <a:r>
              <a:rPr lang="en-US" dirty="0" err="1"/>
              <a:t>This_is_a_test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520EF-8BC4-AB7E-F004-43EE70274E4B}"/>
              </a:ext>
            </a:extLst>
          </p:cNvPr>
          <p:cNvSpPr txBox="1"/>
          <p:nvPr/>
        </p:nvSpPr>
        <p:spPr>
          <a:xfrm>
            <a:off x="6263884" y="4549053"/>
            <a:ext cx="33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SG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like bananas"</a:t>
            </a:r>
            <a:br>
              <a:rPr lang="en-SG" dirty="0"/>
            </a:br>
            <a:r>
              <a:rPr lang="en-S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SG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txt.replace</a:t>
            </a:r>
            <a:r>
              <a:rPr lang="en-S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S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“_"</a:t>
            </a:r>
            <a:r>
              <a:rPr lang="en-S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SG" dirty="0"/>
            </a:br>
            <a:r>
              <a:rPr lang="en-SG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I_like_bananas</a:t>
            </a: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499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2</cp:revision>
  <dcterms:created xsi:type="dcterms:W3CDTF">2024-09-28T12:17:23Z</dcterms:created>
  <dcterms:modified xsi:type="dcterms:W3CDTF">2024-09-30T07:33:52Z</dcterms:modified>
</cp:coreProperties>
</file>