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BBEA-AAFC-1862-741A-CF9F2A3EC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33EBB-F7A5-478D-BBDE-1D62A16A3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EAC87-428F-4DD8-64EE-9ACB8B80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9571-83C5-4B2A-9B60-4C687C9BC0EE}" type="datetimeFigureOut">
              <a:rPr lang="en-SG" smtClean="0"/>
              <a:t>25/9/2023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0D016-7F28-1444-168C-FB9C0992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DE195-020C-FAF8-47BB-5CAF9430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C6B5-B1B3-4697-BB90-CA9CF49479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75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8D7A-C609-3912-2CBE-042829D0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8C01D-34EC-1C68-10A9-49656010C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1FA0C-A74B-A0BC-1127-6218DA4B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9571-83C5-4B2A-9B60-4C687C9BC0EE}" type="datetimeFigureOut">
              <a:rPr lang="en-SG" smtClean="0"/>
              <a:t>25/9/2023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F003B-B1A5-083A-E7E5-6AED4BD4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CD83-5B01-5752-09A9-1F11159A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C6B5-B1B3-4697-BB90-CA9CF49479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426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881935-3C53-347B-9797-494A7BFD1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878F6-3818-A55D-8F2E-76070A5DF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112BF-6109-1AED-7620-E2FF399C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9571-83C5-4B2A-9B60-4C687C9BC0EE}" type="datetimeFigureOut">
              <a:rPr lang="en-SG" smtClean="0"/>
              <a:t>25/9/2023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083D2-0EF2-9650-9510-4111AEE7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FABBA-52C7-D231-A71C-BC5E81E0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C6B5-B1B3-4697-BB90-CA9CF49479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082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0BE6-B0B8-A957-66D6-4A743AF5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7B84D-6419-4633-D2FC-471AA2F29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287B1-10F8-0A4A-AD89-B0EB8795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9571-83C5-4B2A-9B60-4C687C9BC0EE}" type="datetimeFigureOut">
              <a:rPr lang="en-SG" smtClean="0"/>
              <a:t>25/9/2023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C9E15-C1BA-6590-0C85-34CFACFE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E2C88-1CB9-93AB-31DB-DB13CE4F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C6B5-B1B3-4697-BB90-CA9CF49479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523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39F1-4C52-F1EE-B54D-7C9D48D3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96BD8-F815-A836-5682-70DB21D62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AD3EB-49C1-2B0F-C089-C152AC47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9571-83C5-4B2A-9B60-4C687C9BC0EE}" type="datetimeFigureOut">
              <a:rPr lang="en-SG" smtClean="0"/>
              <a:t>25/9/2023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5E30C-2A86-733F-B282-684FFF03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0B69E-B951-33D7-AA0A-DA413409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C6B5-B1B3-4697-BB90-CA9CF49479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855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A22C-CBCE-B6BE-B8B4-E89945B3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7E7B0-7069-DDC8-0300-2C6F9A76F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FE133-45C1-7A23-0E38-659BDBE41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C2D93-6E7E-BB86-4521-5C693042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9571-83C5-4B2A-9B60-4C687C9BC0EE}" type="datetimeFigureOut">
              <a:rPr lang="en-SG" smtClean="0"/>
              <a:t>25/9/2023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0A841-60B7-C1D2-9CF3-C74B91D1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1233B-1255-378F-2009-EAF44CD2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C6B5-B1B3-4697-BB90-CA9CF49479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702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EE13-2D4F-AEA3-4317-D7B261E3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BA90C-12FD-6690-B543-887C80933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3B9E1-4C55-B72E-EFB3-70523F96D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72BFC-66BF-006B-40F4-B24505DC5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8ECDF-1A5D-19BB-F40A-541E8A6D4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9C94E-7A5E-494A-B7A5-17AF40DF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9571-83C5-4B2A-9B60-4C687C9BC0EE}" type="datetimeFigureOut">
              <a:rPr lang="en-SG" smtClean="0"/>
              <a:t>25/9/2023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98CA-BC1E-48CC-1482-0BF78F37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FDE6A-896C-6A66-09B0-19A0D708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C6B5-B1B3-4697-BB90-CA9CF49479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719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8D2E-F993-6AF1-C798-CC46DCAA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B484B-C8A5-CF55-7914-C24CA2CC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9571-83C5-4B2A-9B60-4C687C9BC0EE}" type="datetimeFigureOut">
              <a:rPr lang="en-SG" smtClean="0"/>
              <a:t>25/9/2023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6D88B-26F2-968D-4EFA-21BC4387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8235D-EF61-314E-92BC-3C62F5E4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C6B5-B1B3-4697-BB90-CA9CF49479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447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44782-80EF-5467-6664-BF7ACA5D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9571-83C5-4B2A-9B60-4C687C9BC0EE}" type="datetimeFigureOut">
              <a:rPr lang="en-SG" smtClean="0"/>
              <a:t>25/9/2023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15FBE-580C-4FBF-E573-2BBF5186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12922-CADF-3728-D95E-5B3E5150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C6B5-B1B3-4697-BB90-CA9CF49479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506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5488-D043-D7BF-057C-BDB6E520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A6F9-35FA-E3FE-D060-37AAF0C61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EE097-C261-CD4D-107C-7F5BB3206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9324A-A88D-264E-4884-61859A40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9571-83C5-4B2A-9B60-4C687C9BC0EE}" type="datetimeFigureOut">
              <a:rPr lang="en-SG" smtClean="0"/>
              <a:t>25/9/2023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A049E-E3C3-C40F-2ABA-DC93FA5E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6E560-F08E-EA20-00C3-6900AAD3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C6B5-B1B3-4697-BB90-CA9CF49479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831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A0CF-149C-2C9E-4AF2-5BB086FB7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B3DB7-4CC8-D1BD-000D-D9D2613AB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E38EB-660F-9CB3-2868-A2177B979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1CCEE-57E1-3624-DCFF-30B5D8F6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9571-83C5-4B2A-9B60-4C687C9BC0EE}" type="datetimeFigureOut">
              <a:rPr lang="en-SG" smtClean="0"/>
              <a:t>25/9/2023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C71DD-83D7-60FF-E887-F28860DB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D2911-04FF-D724-A73C-A41E94A0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7C6B5-B1B3-4697-BB90-CA9CF49479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168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0174FF-A017-C910-5A79-83D48208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A462D-F7E1-093E-5746-129CCBAEB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F4227-44B0-A008-C83D-30BBC688A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79571-83C5-4B2A-9B60-4C687C9BC0EE}" type="datetimeFigureOut">
              <a:rPr lang="en-SG" smtClean="0"/>
              <a:t>25/9/2023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AFC83-464C-5DF3-58BF-1292DB813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11ADD-93BC-A835-17AF-15E8593F0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7C6B5-B1B3-4697-BB90-CA9CF49479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227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113A88-BDCD-C6E1-09A9-9805D5E84421}"/>
              </a:ext>
            </a:extLst>
          </p:cNvPr>
          <p:cNvSpPr txBox="1"/>
          <p:nvPr/>
        </p:nvSpPr>
        <p:spPr>
          <a:xfrm>
            <a:off x="4432041" y="2715208"/>
            <a:ext cx="261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</a:t>
            </a:r>
            <a:r>
              <a:rPr lang="en-US" dirty="0" err="1"/>
              <a:t>picozero</a:t>
            </a:r>
            <a:r>
              <a:rPr lang="en-US" dirty="0"/>
              <a:t> Library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D84DB-72CC-4AFB-DCCE-BCDDE88BDDEC}"/>
              </a:ext>
            </a:extLst>
          </p:cNvPr>
          <p:cNvSpPr txBox="1"/>
          <p:nvPr/>
        </p:nvSpPr>
        <p:spPr>
          <a:xfrm>
            <a:off x="4421944" y="3244334"/>
            <a:ext cx="429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 it using the Thonny Package Manager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29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DB781D4-F13B-00CC-532F-0415BAA5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3" y="15667"/>
            <a:ext cx="1136783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C7BFF-318E-85DF-3A31-776EBC2D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375" y="2729430"/>
            <a:ext cx="2286000" cy="1905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7AD7B47-BF22-2D3E-F9DA-CEB614680857}"/>
              </a:ext>
            </a:extLst>
          </p:cNvPr>
          <p:cNvSpPr txBox="1"/>
          <p:nvPr/>
        </p:nvSpPr>
        <p:spPr>
          <a:xfrm>
            <a:off x="8387767" y="4560161"/>
            <a:ext cx="4763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</a:t>
            </a:r>
            <a:endParaRPr lang="en-S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71D7DC-8D67-56B5-6909-EFF177A8F29B}"/>
              </a:ext>
            </a:extLst>
          </p:cNvPr>
          <p:cNvGrpSpPr/>
          <p:nvPr/>
        </p:nvGrpSpPr>
        <p:grpSpPr>
          <a:xfrm>
            <a:off x="6682445" y="1992571"/>
            <a:ext cx="1231427" cy="657322"/>
            <a:chOff x="6682445" y="1992571"/>
            <a:chExt cx="1231427" cy="657322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17C60B89-BAF6-B3F4-178C-B7CC2261F9F6}"/>
                </a:ext>
              </a:extLst>
            </p:cNvPr>
            <p:cNvSpPr/>
            <p:nvPr/>
          </p:nvSpPr>
          <p:spPr>
            <a:xfrm rot="16200000">
              <a:off x="6969498" y="2117578"/>
              <a:ext cx="657322" cy="4073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2DAF39-A544-1378-C312-1FD2BC75AC96}"/>
                </a:ext>
              </a:extLst>
            </p:cNvPr>
            <p:cNvSpPr txBox="1"/>
            <p:nvPr/>
          </p:nvSpPr>
          <p:spPr>
            <a:xfrm>
              <a:off x="6682445" y="2320330"/>
              <a:ext cx="1231427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Left Motor Forward</a:t>
              </a:r>
              <a:endParaRPr lang="en-SG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F9215B-ABCD-EFC7-374D-95BFB49C301C}"/>
              </a:ext>
            </a:extLst>
          </p:cNvPr>
          <p:cNvGrpSpPr/>
          <p:nvPr/>
        </p:nvGrpSpPr>
        <p:grpSpPr>
          <a:xfrm>
            <a:off x="8010210" y="1992570"/>
            <a:ext cx="1306768" cy="657322"/>
            <a:chOff x="8010210" y="1992570"/>
            <a:chExt cx="1306768" cy="657322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2667EB04-3257-D8A8-9F3F-0808A184F019}"/>
                </a:ext>
              </a:extLst>
            </p:cNvPr>
            <p:cNvSpPr/>
            <p:nvPr/>
          </p:nvSpPr>
          <p:spPr>
            <a:xfrm rot="16200000">
              <a:off x="8093610" y="2117577"/>
              <a:ext cx="657322" cy="4073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174D6D-8720-4CDF-2403-C3A032F1987A}"/>
                </a:ext>
              </a:extLst>
            </p:cNvPr>
            <p:cNvSpPr txBox="1"/>
            <p:nvPr/>
          </p:nvSpPr>
          <p:spPr>
            <a:xfrm>
              <a:off x="8010210" y="2320329"/>
              <a:ext cx="1306768" cy="246221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Right Motor Forward</a:t>
              </a:r>
              <a:endParaRPr lang="en-SG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3D43C3-388B-C2FF-F2E2-AAE216B4B28E}"/>
              </a:ext>
            </a:extLst>
          </p:cNvPr>
          <p:cNvGrpSpPr/>
          <p:nvPr/>
        </p:nvGrpSpPr>
        <p:grpSpPr>
          <a:xfrm>
            <a:off x="7875359" y="2919931"/>
            <a:ext cx="1636940" cy="657322"/>
            <a:chOff x="7875359" y="2919931"/>
            <a:chExt cx="1636940" cy="657322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0F1B740D-A03B-B849-242C-A98C17DCD569}"/>
                </a:ext>
              </a:extLst>
            </p:cNvPr>
            <p:cNvSpPr/>
            <p:nvPr/>
          </p:nvSpPr>
          <p:spPr>
            <a:xfrm rot="5400000">
              <a:off x="7750352" y="3044938"/>
              <a:ext cx="657322" cy="40730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987046-A33E-7D5A-4A5F-B686DD91A95D}"/>
                </a:ext>
              </a:extLst>
            </p:cNvPr>
            <p:cNvSpPr txBox="1"/>
            <p:nvPr/>
          </p:nvSpPr>
          <p:spPr>
            <a:xfrm>
              <a:off x="8130189" y="3034334"/>
              <a:ext cx="1382110" cy="246221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Right Motor Backward</a:t>
              </a:r>
              <a:endParaRPr lang="en-SG" sz="1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EB492F9-E451-38DC-8C6C-B927FF8651CE}"/>
              </a:ext>
            </a:extLst>
          </p:cNvPr>
          <p:cNvSpPr txBox="1"/>
          <p:nvPr/>
        </p:nvSpPr>
        <p:spPr>
          <a:xfrm>
            <a:off x="961053" y="279918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PINS ON THE LN298</a:t>
            </a:r>
            <a:endParaRPr lang="en-SG" sz="24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65B6CA-AF7D-CC25-84D5-6D8CEF656C45}"/>
              </a:ext>
            </a:extLst>
          </p:cNvPr>
          <p:cNvGrpSpPr/>
          <p:nvPr/>
        </p:nvGrpSpPr>
        <p:grpSpPr>
          <a:xfrm>
            <a:off x="7501953" y="4907117"/>
            <a:ext cx="890101" cy="1739226"/>
            <a:chOff x="7501953" y="4907117"/>
            <a:chExt cx="890101" cy="1739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97D6A3-95CB-A210-5978-1A85BFC755BB}"/>
                </a:ext>
              </a:extLst>
            </p:cNvPr>
            <p:cNvSpPr txBox="1"/>
            <p:nvPr/>
          </p:nvSpPr>
          <p:spPr>
            <a:xfrm>
              <a:off x="7612877" y="4907117"/>
              <a:ext cx="779177" cy="83099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  <a:p>
              <a:r>
                <a:rPr lang="en-US" sz="1600" dirty="0"/>
                <a:t>LEFT</a:t>
              </a:r>
            </a:p>
            <a:p>
              <a:endParaRPr lang="en-SG" sz="1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DE1B89-5C95-8C8A-747F-075A51D882F2}"/>
                </a:ext>
              </a:extLst>
            </p:cNvPr>
            <p:cNvSpPr txBox="1"/>
            <p:nvPr/>
          </p:nvSpPr>
          <p:spPr>
            <a:xfrm>
              <a:off x="7501953" y="5815346"/>
              <a:ext cx="779177" cy="83099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  <a:p>
              <a:r>
                <a:rPr lang="en-US" sz="1600" dirty="0"/>
                <a:t>RIGHT</a:t>
              </a:r>
            </a:p>
            <a:p>
              <a:endParaRPr lang="en-SG" sz="1600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253A40-D092-7B6F-43C8-6B3F9BFA5647}"/>
              </a:ext>
            </a:extLst>
          </p:cNvPr>
          <p:cNvCxnSpPr>
            <a:cxnSpLocks/>
          </p:cNvCxnSpPr>
          <p:nvPr/>
        </p:nvCxnSpPr>
        <p:spPr>
          <a:xfrm>
            <a:off x="3785575" y="5187906"/>
            <a:ext cx="370748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350F03-5684-8948-0635-D0A275716D6E}"/>
              </a:ext>
            </a:extLst>
          </p:cNvPr>
          <p:cNvCxnSpPr>
            <a:cxnSpLocks/>
          </p:cNvCxnSpPr>
          <p:nvPr/>
        </p:nvCxnSpPr>
        <p:spPr>
          <a:xfrm>
            <a:off x="3794329" y="6506632"/>
            <a:ext cx="370748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C593E60-8827-4073-A2BF-EFED8B558102}"/>
              </a:ext>
            </a:extLst>
          </p:cNvPr>
          <p:cNvGrpSpPr/>
          <p:nvPr/>
        </p:nvGrpSpPr>
        <p:grpSpPr>
          <a:xfrm>
            <a:off x="6818695" y="2739136"/>
            <a:ext cx="197709" cy="171087"/>
            <a:chOff x="9757164" y="3577252"/>
            <a:chExt cx="197709" cy="17108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C8F0C1E-2C2A-7451-2781-2CED5D7FC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57164" y="3577252"/>
              <a:ext cx="179493" cy="171087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86571C1-64D3-1818-6336-B5C39BEAB4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80705" y="3577252"/>
              <a:ext cx="174168" cy="171087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62B5B54-5593-0692-7B5A-86A52B929D07}"/>
              </a:ext>
            </a:extLst>
          </p:cNvPr>
          <p:cNvGrpSpPr/>
          <p:nvPr/>
        </p:nvGrpSpPr>
        <p:grpSpPr>
          <a:xfrm>
            <a:off x="8761698" y="2723223"/>
            <a:ext cx="197709" cy="171087"/>
            <a:chOff x="9757164" y="3577252"/>
            <a:chExt cx="197709" cy="17108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AF7F42-CC61-F96E-17BE-DDED313DF7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57164" y="3577252"/>
              <a:ext cx="179493" cy="171087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705DB39-8CFC-B0E0-4879-F2E4259738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80705" y="3577252"/>
              <a:ext cx="174168" cy="171087"/>
            </a:xfrm>
            <a:prstGeom prst="line">
              <a:avLst/>
            </a:prstGeom>
            <a:ln w="476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AC66BB4-9598-5A0C-C86D-87A591172C8B}"/>
              </a:ext>
            </a:extLst>
          </p:cNvPr>
          <p:cNvCxnSpPr>
            <a:cxnSpLocks/>
          </p:cNvCxnSpPr>
          <p:nvPr/>
        </p:nvCxnSpPr>
        <p:spPr>
          <a:xfrm>
            <a:off x="5810974" y="2118049"/>
            <a:ext cx="0" cy="131095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42EACFA-8924-5FCB-1ADE-3EECCBBECD36}"/>
              </a:ext>
            </a:extLst>
          </p:cNvPr>
          <p:cNvCxnSpPr>
            <a:cxnSpLocks/>
          </p:cNvCxnSpPr>
          <p:nvPr/>
        </p:nvCxnSpPr>
        <p:spPr>
          <a:xfrm>
            <a:off x="6432903" y="2048335"/>
            <a:ext cx="126517" cy="138066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7841A9-FA33-52A7-6194-B00FE7CB54CB}"/>
              </a:ext>
            </a:extLst>
          </p:cNvPr>
          <p:cNvGrpSpPr/>
          <p:nvPr/>
        </p:nvGrpSpPr>
        <p:grpSpPr>
          <a:xfrm>
            <a:off x="6394473" y="2919926"/>
            <a:ext cx="1459245" cy="657322"/>
            <a:chOff x="6441121" y="2919930"/>
            <a:chExt cx="1459245" cy="657322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3EF6771-2A42-7CFF-1B17-DEE1CD2CD200}"/>
                </a:ext>
              </a:extLst>
            </p:cNvPr>
            <p:cNvSpPr/>
            <p:nvPr/>
          </p:nvSpPr>
          <p:spPr>
            <a:xfrm rot="5400000">
              <a:off x="7368052" y="3044937"/>
              <a:ext cx="657322" cy="40730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EBFCFB-2E21-45FF-996D-8E4491C1F5CA}"/>
                </a:ext>
              </a:extLst>
            </p:cNvPr>
            <p:cNvSpPr txBox="1"/>
            <p:nvPr/>
          </p:nvSpPr>
          <p:spPr>
            <a:xfrm>
              <a:off x="6441121" y="3026142"/>
              <a:ext cx="1306768" cy="246221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</a:rPr>
                <a:t>Left Motor Backward</a:t>
              </a:r>
              <a:endParaRPr lang="en-SG" sz="1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81E21594-7D07-4DC5-C194-6B93B219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35247"/>
            <a:ext cx="4830360" cy="52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9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D16CA02-3F9B-15B2-7898-C9DA33298724}"/>
              </a:ext>
            </a:extLst>
          </p:cNvPr>
          <p:cNvSpPr txBox="1"/>
          <p:nvPr/>
        </p:nvSpPr>
        <p:spPr>
          <a:xfrm>
            <a:off x="623887" y="233199"/>
            <a:ext cx="6616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To be added to previous robot to form an autonomous robot</a:t>
            </a:r>
            <a:endParaRPr lang="en-SG" sz="2000" b="1" dirty="0">
              <a:solidFill>
                <a:srgbClr val="0070C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7D383F-65A1-5EA7-6F8A-6A27502F1A34}"/>
              </a:ext>
            </a:extLst>
          </p:cNvPr>
          <p:cNvGrpSpPr/>
          <p:nvPr/>
        </p:nvGrpSpPr>
        <p:grpSpPr>
          <a:xfrm>
            <a:off x="623887" y="176600"/>
            <a:ext cx="10944225" cy="6467475"/>
            <a:chOff x="623887" y="176600"/>
            <a:chExt cx="10944225" cy="64674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2FB48D-51EE-E2F4-FE52-4580DB12D6A6}"/>
                </a:ext>
              </a:extLst>
            </p:cNvPr>
            <p:cNvGrpSpPr/>
            <p:nvPr/>
          </p:nvGrpSpPr>
          <p:grpSpPr>
            <a:xfrm>
              <a:off x="623887" y="176600"/>
              <a:ext cx="10944225" cy="6467475"/>
              <a:chOff x="623887" y="176600"/>
              <a:chExt cx="10944225" cy="646747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2EFB596-953B-89B8-0872-0BC87E9BB6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3887" y="176600"/>
                <a:ext cx="10944225" cy="6467475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A8407CC-847F-7048-423C-44C1EDA87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2947875" y="1990286"/>
                <a:ext cx="230879" cy="280277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2BCD274-E15A-A0E9-3EF7-F0943871C8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2966536" y="3868726"/>
                <a:ext cx="230880" cy="2802776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707AD6-170B-991F-DD51-E8991DED285A}"/>
                  </a:ext>
                </a:extLst>
              </p:cNvPr>
              <p:cNvSpPr txBox="1"/>
              <p:nvPr/>
            </p:nvSpPr>
            <p:spPr>
              <a:xfrm>
                <a:off x="9296721" y="671804"/>
                <a:ext cx="22713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VCC can be connected</a:t>
                </a:r>
              </a:p>
              <a:p>
                <a:r>
                  <a:rPr lang="en-US" dirty="0"/>
                  <a:t>To VBU (5V) as well</a:t>
                </a:r>
                <a:endParaRPr lang="en-SG" dirty="0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5A58879-9787-B69E-97C4-CD7272040E09}"/>
                </a:ext>
              </a:extLst>
            </p:cNvPr>
            <p:cNvCxnSpPr>
              <a:cxnSpLocks/>
            </p:cNvCxnSpPr>
            <p:nvPr/>
          </p:nvCxnSpPr>
          <p:spPr>
            <a:xfrm>
              <a:off x="3974841" y="3545631"/>
              <a:ext cx="317240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82F222C-30EA-5A46-8B41-7E29BEEA4F71}"/>
              </a:ext>
            </a:extLst>
          </p:cNvPr>
          <p:cNvSpPr txBox="1"/>
          <p:nvPr/>
        </p:nvSpPr>
        <p:spPr>
          <a:xfrm>
            <a:off x="3413551" y="2017713"/>
            <a:ext cx="2139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VCC to be connected</a:t>
            </a:r>
          </a:p>
          <a:p>
            <a:r>
              <a:rPr lang="en-US" dirty="0"/>
              <a:t>To VBU (5V)</a:t>
            </a:r>
            <a:endParaRPr lang="en-SG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DF8EEFC-C913-0AC2-2DCD-F8509A558593}"/>
              </a:ext>
            </a:extLst>
          </p:cNvPr>
          <p:cNvSpPr/>
          <p:nvPr/>
        </p:nvSpPr>
        <p:spPr>
          <a:xfrm>
            <a:off x="1534087" y="2280869"/>
            <a:ext cx="484632" cy="9784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2E7E25-0C2A-6500-D0C1-F6F3D7F4292F}"/>
              </a:ext>
            </a:extLst>
          </p:cNvPr>
          <p:cNvSpPr txBox="1"/>
          <p:nvPr/>
        </p:nvSpPr>
        <p:spPr>
          <a:xfrm>
            <a:off x="1534087" y="193004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VBU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5071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1</cp:revision>
  <dcterms:created xsi:type="dcterms:W3CDTF">2023-09-25T07:15:17Z</dcterms:created>
  <dcterms:modified xsi:type="dcterms:W3CDTF">2023-09-25T07:15:28Z</dcterms:modified>
</cp:coreProperties>
</file>