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60" r:id="rId4"/>
    <p:sldId id="267" r:id="rId5"/>
    <p:sldId id="268" r:id="rId6"/>
    <p:sldId id="257" r:id="rId7"/>
    <p:sldId id="262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08.2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3651 6368 0,'36'0'156,"-19"17"-140,18-17-16,-17 0 16,17 0-16,18 0 15,141 18 1,-17-18 0,34 0 15,1 0-16,-18 0 1,-70 0 0,87 0-1,-52 0 1,0 0 0,-106 0-16,70 0 31,-52 0-31,-18 0 0,-1 0 15,195 0 1,-105 0 0,52 0-1,53-18 1,-36 18 15,-176 0-31,89 0 16,140-17-1,-122-1-15,122 0 16,-70 1 0,-35-1-1,17 0 1,-87 1 0,69-1-1,-70 18 1,54-35-1,-125 35 1,142-18 0,-106 18-1,229-35 1,-176 35 0,-18-18-1,247-17 1,-105 17-1,69-17 1,-69 17 0,-36 1-1,-124 17-15,36 0 16,88-18 0,-70 18-1,-18-17 1,-18 17-1,-35 0 1,0 0-16,-18 0 16,124 0-1,-36 0 1,1 0 15,17 0-15,-18 0-1,-35 0-15,18 0 16,-53 0-16,106 0 16,0 0-1,-1 0 1,1-18 0,-53 18-1,-18 0 1,-35 0-16,18 0 15,-1 0 1,1 0 0,-1 0-1,-17 0 1,-18 0 0,36 18-16,-18-1 0,35 1 15,88 17 1,-34-35-1,34 35 1,-53 1 0,-87-36-16,17 0 15,0 0 1,-36 0-16,18 17 16,18 1-1,-17-18 1,-1 18-1,35-18 1,1 17 0,-36 1-16,1-18 15,105 35 17,-35-17-17,-36-1 1,124 1-1,-88 17 1,-18-35-16,-17 0 16,-36 0-1,-17 0-15,-1 0 32,1 0 108,0 0 1,-1 0-110,-17 18-15,18-18-1,-1 0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11.6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3651 5009 0,'18'0'79,"0"0"-64,34 0-15,-34 0 16,53 0 15,17 0-15,18 0-1,17-17 1,265-1 0,-106 18-1,18 0 1,0 0-1,-18 0 1,89-17 0,-89 17-1,-176 0 1,0 0-16,105 0 16,1-18-1,-89 18 1,19 0-16,-1 0 15,-18 0-15,248-18 32,-54 1-17,-88 17 1,71-18 0,-53 18-1,-159-18-15,18 18 16,71 0-16,-72 0 15,125 0 1,-72-17 0,1 17-1,176 0 1,-141 0 0,-17 0-16,-36 0 15,247 0 1,-176 0-1,-18 0 17,17 0-17,1 0 1,-89 0-16,-34 0 16,228 0-1,-105 0 1,-36 17-1,-35-17 1,89 0 0,-160 0-16,1 18 15,158-18 1,-123 0 0,35 35-1,0-35 1,36 18 15,-125-18-31,72 0 16,-36 0-16,141 18 15,-52-18 1,-18 17 0,70-17-1,-70 18 1,-1-1-1,-17 1-15,-52-18 16,-19 0-16,36 0 16,53 0-1,35 18 1,-141-18 0,17 0-16,-17 0 15,0 0-15,0 0 16,53 0-16,0 0 31,-36 0-15,-17 0-1,35 0 1,-35 0 0,-17 0-16,16 0 15,107 17 1,-35-17-1,17 0 1,18 0 0,-54 0-1,-34 0-15,70 0 16,35 0 0,-105 0-16,0 0 15,-1 0-15,106 0 16,-70 0 15,-35 0-31,-36 0 16,36 0-1,-36 0-15,-17 0 16,35 0 46,17 0-46,1 0 0,-1 0-1,-34 0 1,-1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14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3651 5733 0,'18'0'94,"123"35"-78,35-17-1,54-1 1,-142 1-16,141-18 16,212 0-1,-194 0 1,53 0-1,-53 0 1,106 0 15,-159 0-15,17 0 0,-175 0-16,87 0 15,-52 0-15,17 0 16,106-18-1,-124 18-15,1 0 16,0 0-16,34 0 16,231 0-1,-37 0 1,19-17 0,-18 17-1,0 0 1,-36 0-16,-176 0 15,353 0 1,-335 0-16,194 0 31,35 0-15,-70 0 0,-71 0-1,17 0 1,89 0-1,-159 0 1,-17 0 0,-1 0-1,1 0 1,52 0 0,-35 0-1,-17 0 1,-54 0-1,195 0 1,-106 0 0,-36 0-1,-87-18 1,281 18 0,-176 0-16,-35 0 15,-36 0 1,301 0-1,-265 0-15,-18 0 16,35 0-16,-34 0 16,34-18-16,36 18 15,-36 0 1,-17 0 0,-53 0-1,123 0 1,-34 0 15,-90 0-31,1 0 0,-17 0 16,52 0-1,-35 0-15,0 0 16,-18 0-16,36 0 16,17 0-16,-35 0 15,70 0-15,1 0 31,-1 0-15,-52 0-16,17 0 16,159 0-1,-36 0 1,72 0 0,-1 0-1,0 0 1,-158 18-16,-72-18 15,178 0 1,-107 0 0,-17 0-1,53 0 17,-53 18-17,-53-18-15,17 0 16,-17 0-1,-18 0 1,-17 0 15,17 0 188,-17 0-203,0 0-16,-18 17 15,17-17-15,1 0 32,35 0 233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25.7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8661 11077 0,'35'0'141,"0"0"-126,1 0 1,-19 0 31,18 0 0,-17 0-47,0 0 15,123 0 1,-53-17 0,-53 17 15,-17 0-31,17 0 16,-17 0-1,35-18 1,0 18-1,0 0 1,0 0 0,-18 0-16,0 0 15,53 0 1,-35 0 0,-18 0-1,18 0 1,0 0-1,-35 0-15,17 0 32,18 0-17,-35 0-15,17 0 16,0 0-16,1 0 16,-1 0-1,0 0 1,0 0-1,-17 0 1,35 0 0,-35 0-1,-1 0 1,1 0 0,0 0-1,-1 0 1,1 0-1,-1 0 1,1 0 0,0 0-1,-1 0 17,1 0-17,17 0 1,1 0-1,17 0 1,-18 0 0,18 18-1,-36-18-15,1 0 16,35 0 0,-35 0-1,-1 0 1,1 0-1,-1 0 32,19 0-15,-19 17-17,1-17 1,0 0 15,-1 0-15,1 0-1,0 0 17,-1 0-1,1 0 0,-1 0-15,36 0 15,-35 0-15,17 0-1,-17 0 1,0 0 140,-1 0-109,1 0-31,-1 0 30,1 0 1,0 0-31,-1 0 0,1 0 15,0 0 78,-1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50.6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12471 15258 0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54.5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3651 15646 0,'53'35'141,"35"-35"-126,-35 18-15,0-18 16,106 17 0,-36-17-1,19 0 1,-19 18 15,-105-18-31,52 0 16,1 0-1,52 18 17,-70-18-17,-18 0 1,-17 0 15,0 0-31,-1 0 16,19 17-1,17-17 1,-18 0 15,-18 0-31,36 0 31,-17 0-15,-19 0 0,1 0-1,35 0 1,35 18 0,0-18-1,0 0 16,-35 0-15,71 17 0,-89-17-16,-17 0 15,52 0 1,-34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57.0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23777 10901 0,'35'0'140,"18"0"-124,-35 0 0,88 0-1,-71 0 1,53 0-1,-35 0-15,18 0 16,17 0 0,0 0-1,0 0 1,-35 0 0,36 0-1,-54 0-15,71 0 16,-36 0-1,1 17 1,17-17 0,0 18-1,18-18 1,-35 0 0,-1 0 15,-35 0-16,54 0 1,16 0 0,19 18-1,-36-18 1,-17 0 0,-54 0-1,1 0 16,0 0 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A4702-A0D6-407D-897F-071F8B9F6170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4D2DD-5537-4977-A683-E89D6BA65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60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4D2DD-5537-4977-A683-E89D6BA65C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3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2909-A7A9-6E9C-E934-0E7396EDB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3B342-7AE8-B2A4-1A83-4BDA03609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579D-283E-E012-393E-2695B8D6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0642-059F-18FB-A376-4FE4EFE0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1D40B-7B20-F69F-4E7E-78B93F6F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76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2876-21FB-C854-A15E-3283D00A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299B-E068-96D1-7C71-04E3881A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7CA3-7453-40EC-6657-2B1E692F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50B2-2418-2014-2A8C-CA2BD09F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A7C9-3BD6-B645-A8CA-252AE360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0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8921E-0D48-3D7E-2CE1-2518B8C0D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745C9-8A75-F353-B515-95C20B3FC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1A82-7441-8F8A-09EF-EB25870A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D4BB-7C96-5B5E-B1E9-9ACB7F3A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F8AC-3CDB-4468-477B-25DE0048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48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AD2F-CE26-96E7-1C15-21F39555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88BF-AF80-F2E8-EA55-523570B5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D6F2-CE51-9261-9939-A5B4C082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5DAD-1D6D-687A-03B5-FB4D2BF0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23E11-2D30-4891-5933-DB6D227F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9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D79F-781B-4148-C10E-EBB919E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DDD0F-7094-A1F7-3DFA-982A4373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E9D1-4B2A-5FC4-A8ED-4348F6B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B246-2BBB-C211-A348-42B8943C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371E-7445-7437-BF49-EE50EABE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7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D710-94C4-E407-F3D3-1DC82034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2587-99D4-6329-9B5B-DE60C2EA8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82F1D-6F97-3834-901F-CD9C990C1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46182-985A-3E5E-E5CE-2861F53E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B2C7-7770-56D9-1A40-E6C2F338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7E26F-53DA-6D29-FDCC-32CCE963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20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019B-9F84-8F0C-AC1C-CD925FAA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F100-D43C-ED29-58EF-CAA88083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4E75E-D573-C126-9124-BF36F8A10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B9D50-0A72-2D1D-CA1F-558702C5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031AD-C36D-801E-8B7C-F4EFD3C9E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FA25C-34E3-C46D-7044-AC985201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1DE33-96DD-51CB-2D30-D18638CE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F8ED4-4273-AA8B-011B-4F620080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11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07B7-C7B8-5AD9-BB7C-65666075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2FB8B-C55F-E1A5-6768-52BE7A81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FA89E-8860-5390-4889-54285765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1F25F-4E16-8179-F5C6-610891D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6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277C4-31E8-FED7-CE31-DD3C5551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6A284-3E9F-8A5D-5771-DC58DCEF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804E4-1819-11FC-32F0-18300335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D9C0-94B8-C9CE-6FFA-C4C5F3D9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0632-6B4E-C75C-1847-D8EC36B0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CFE47-E712-3F9A-4339-8290D84E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56318-3AF4-41E2-8667-9143E675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39FE-1C71-F5E8-828A-1F6311EA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D33F-C3CE-E8CF-86BD-461DD7BE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80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6CCE-6AA7-7D87-3230-292503D7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E8E18-0809-12D7-71A6-FF4157E93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B6727-BC32-5B08-3117-3954B099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74DE-65DB-EE93-D73B-363FF662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AF86F-02E0-5A77-F6DC-29883B99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98C0-DE91-D523-D095-56839FB0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1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6B547-4C5C-2A76-F0B5-32D34A83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62AE9-8C18-EAD8-452F-47B570D2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FDFE-6DC2-3446-8353-23C273834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606E-8226-46D9-B925-7E49146E2181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75E3-91A7-5091-145C-991747683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3A89-9C87-19B5-206F-BAF1B2595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9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09863-770E-C3B0-6B50-B9FF818C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62" y="1202692"/>
            <a:ext cx="6296025" cy="3990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14B88-58CA-5A86-8C4F-71A59FC0EA05}"/>
              </a:ext>
            </a:extLst>
          </p:cNvPr>
          <p:cNvSpPr txBox="1"/>
          <p:nvPr/>
        </p:nvSpPr>
        <p:spPr>
          <a:xfrm>
            <a:off x="4856666" y="621437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did last meeting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0518D-4986-A486-389F-4132E16EC180}"/>
              </a:ext>
            </a:extLst>
          </p:cNvPr>
          <p:cNvSpPr txBox="1"/>
          <p:nvPr/>
        </p:nvSpPr>
        <p:spPr>
          <a:xfrm>
            <a:off x="5532395" y="4870501"/>
            <a:ext cx="1819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picowebserver.py</a:t>
            </a:r>
          </a:p>
          <a:p>
            <a:r>
              <a:rPr lang="en-US" dirty="0"/>
              <a:t>wificonfig.py</a:t>
            </a:r>
          </a:p>
          <a:p>
            <a:r>
              <a:rPr lang="en-US" dirty="0"/>
              <a:t>index.html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097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D0EAE-03AB-C35B-0860-6C191CBD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06" y="848033"/>
            <a:ext cx="6098885" cy="3866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01D95-DCEC-03A5-1B46-24DEEEECB25D}"/>
              </a:ext>
            </a:extLst>
          </p:cNvPr>
          <p:cNvSpPr txBox="1"/>
          <p:nvPr/>
        </p:nvSpPr>
        <p:spPr>
          <a:xfrm>
            <a:off x="1191827" y="611443"/>
            <a:ext cx="609452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&lt;!DOCTYPE html&gt;&lt;html&gt;</a:t>
            </a:r>
          </a:p>
          <a:p>
            <a:r>
              <a:rPr lang="en-SG" sz="1400" dirty="0"/>
              <a:t>&lt;head&gt;&lt;meta name="viewport" content="width=device-width, initial-scale=1"&gt;</a:t>
            </a:r>
          </a:p>
          <a:p>
            <a:r>
              <a:rPr lang="en-SG" sz="1400" dirty="0"/>
              <a:t>&lt;link </a:t>
            </a:r>
            <a:r>
              <a:rPr lang="en-SG" sz="1400" dirty="0" err="1"/>
              <a:t>rel</a:t>
            </a:r>
            <a:r>
              <a:rPr lang="en-SG" sz="1400" dirty="0"/>
              <a:t>="icon" </a:t>
            </a:r>
            <a:r>
              <a:rPr lang="en-SG" sz="1400" dirty="0" err="1"/>
              <a:t>href</a:t>
            </a:r>
            <a:r>
              <a:rPr lang="en-SG" sz="1400" dirty="0"/>
              <a:t>="data:,"&gt;</a:t>
            </a:r>
          </a:p>
          <a:p>
            <a:r>
              <a:rPr lang="en-SG" sz="1400" dirty="0"/>
              <a:t>&lt;style&gt;html { font-family: Helvetica; display: inline-block; margin: 0px auto; text-align: </a:t>
            </a:r>
            <a:r>
              <a:rPr lang="en-SG" sz="1400" dirty="0" err="1"/>
              <a:t>center</a:t>
            </a:r>
            <a:r>
              <a:rPr lang="en-SG" sz="1400" dirty="0"/>
              <a:t>;}</a:t>
            </a:r>
          </a:p>
          <a:p>
            <a:r>
              <a:rPr lang="en-SG" sz="1400" dirty="0"/>
              <a:t>.</a:t>
            </a:r>
            <a:r>
              <a:rPr lang="en-SG" sz="1400" dirty="0" err="1"/>
              <a:t>buttonGreen</a:t>
            </a:r>
            <a:r>
              <a:rPr lang="en-SG" sz="1400" dirty="0"/>
              <a:t> { background-</a:t>
            </a:r>
            <a:r>
              <a:rPr lang="en-SG" sz="1400" dirty="0" err="1"/>
              <a:t>color</a:t>
            </a:r>
            <a:r>
              <a:rPr lang="en-SG" sz="1400" dirty="0"/>
              <a:t>: #4CAF50; border: 2px solid #000000;; </a:t>
            </a:r>
            <a:r>
              <a:rPr lang="en-SG" sz="1400" dirty="0" err="1"/>
              <a:t>color</a:t>
            </a:r>
            <a:r>
              <a:rPr lang="en-SG" sz="1400" dirty="0"/>
              <a:t>: white; padding: 15px 32px; text-align: </a:t>
            </a:r>
            <a:r>
              <a:rPr lang="en-SG" sz="1400" dirty="0" err="1"/>
              <a:t>center</a:t>
            </a:r>
            <a:r>
              <a:rPr lang="en-SG" sz="1400" dirty="0"/>
              <a:t>; text-decoration: none; display: inline-block; font-size: 16px; margin: 4px 2px; cursor: pointer; }</a:t>
            </a:r>
          </a:p>
          <a:p>
            <a:r>
              <a:rPr lang="en-SG" sz="1400" dirty="0"/>
              <a:t>.</a:t>
            </a:r>
            <a:r>
              <a:rPr lang="en-SG" sz="1400" dirty="0" err="1"/>
              <a:t>buttonRed</a:t>
            </a:r>
            <a:r>
              <a:rPr lang="en-SG" sz="1400" dirty="0"/>
              <a:t> { background-</a:t>
            </a:r>
            <a:r>
              <a:rPr lang="en-SG" sz="1400" dirty="0" err="1"/>
              <a:t>color</a:t>
            </a:r>
            <a:r>
              <a:rPr lang="en-SG" sz="1400" dirty="0"/>
              <a:t>: #D11D53; border: 2px solid #000000;; </a:t>
            </a:r>
            <a:r>
              <a:rPr lang="en-SG" sz="1400" dirty="0" err="1"/>
              <a:t>color</a:t>
            </a:r>
            <a:r>
              <a:rPr lang="en-SG" sz="1400" dirty="0"/>
              <a:t>: white; padding: 15px 32px; text-align: </a:t>
            </a:r>
            <a:r>
              <a:rPr lang="en-SG" sz="1400" dirty="0" err="1"/>
              <a:t>center</a:t>
            </a:r>
            <a:r>
              <a:rPr lang="en-SG" sz="1400" dirty="0"/>
              <a:t>; text-decoration: none; display: inline-block; font-size: 16px; margin: 4px 2px; cursor: pointer; }</a:t>
            </a:r>
          </a:p>
          <a:p>
            <a:r>
              <a:rPr lang="en-SG" sz="1400" dirty="0"/>
              <a:t>text-decoration: none; font-size: 30px; margin: 2px; cursor: pointer;}</a:t>
            </a:r>
          </a:p>
          <a:p>
            <a:r>
              <a:rPr lang="en-SG" sz="1400" dirty="0"/>
              <a:t>&lt;/style&gt;&lt;/head&gt;</a:t>
            </a:r>
          </a:p>
          <a:p>
            <a:r>
              <a:rPr lang="en-SG" sz="1400" dirty="0"/>
              <a:t>&lt;body&gt;&lt;</a:t>
            </a:r>
            <a:r>
              <a:rPr lang="en-SG" sz="1400" dirty="0" err="1"/>
              <a:t>center</a:t>
            </a:r>
            <a:r>
              <a:rPr lang="en-SG" sz="1400" dirty="0"/>
              <a:t>&gt;&lt;h1&gt;Control Panel&lt;/h1&gt;&lt;/</a:t>
            </a:r>
            <a:r>
              <a:rPr lang="en-SG" sz="1400" dirty="0" err="1"/>
              <a:t>center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&lt;form&gt;&lt;</a:t>
            </a:r>
            <a:r>
              <a:rPr lang="en-SG" sz="1400" dirty="0" err="1"/>
              <a:t>center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center</a:t>
            </a:r>
            <a:r>
              <a:rPr lang="en-SG" sz="1400" dirty="0"/>
              <a:t>&gt; &lt;button class="</a:t>
            </a:r>
            <a:r>
              <a:rPr lang="en-SG" sz="1400" dirty="0" err="1"/>
              <a:t>buttonGreen</a:t>
            </a:r>
            <a:r>
              <a:rPr lang="en-SG" sz="1400" dirty="0"/>
              <a:t>" name="led" value="on" type="submit"&gt;LED ON&lt;/button&gt;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br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center</a:t>
            </a:r>
            <a:r>
              <a:rPr lang="en-SG" sz="1400" dirty="0"/>
              <a:t>&gt; &lt;button class="</a:t>
            </a:r>
            <a:r>
              <a:rPr lang="en-SG" sz="1400" dirty="0" err="1"/>
              <a:t>buttonRed</a:t>
            </a:r>
            <a:r>
              <a:rPr lang="en-SG" sz="1400" dirty="0"/>
              <a:t>" name="led" value="off" type="submit"&gt;LED OFF&lt;/button&gt;</a:t>
            </a:r>
          </a:p>
          <a:p>
            <a:r>
              <a:rPr lang="en-SG" sz="1400" dirty="0"/>
              <a:t>&lt;/form&gt;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br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br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&lt;p&gt;%s&lt;p&gt;</a:t>
            </a:r>
          </a:p>
          <a:p>
            <a:r>
              <a:rPr lang="en-SG" sz="1400" dirty="0"/>
              <a:t>&lt;/body&gt;&lt;/html&gt;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61C265-B7FF-5162-A814-584F01813AE2}"/>
                  </a:ext>
                </a:extLst>
              </p14:cNvPr>
              <p14:cNvContentPartPr/>
              <p14:nvPr/>
            </p14:nvContentPartPr>
            <p14:xfrm>
              <a:off x="1314360" y="2146320"/>
              <a:ext cx="4445280" cy="15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61C265-B7FF-5162-A814-584F01813A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520" y="2082960"/>
                <a:ext cx="44766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648A40-FF9C-6F9D-004F-E8736F579FEA}"/>
                  </a:ext>
                </a:extLst>
              </p14:cNvPr>
              <p14:cNvContentPartPr/>
              <p14:nvPr/>
            </p14:nvContentPartPr>
            <p14:xfrm>
              <a:off x="1314360" y="1746360"/>
              <a:ext cx="5671080" cy="7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648A40-FF9C-6F9D-004F-E8736F579F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8520" y="1683000"/>
                <a:ext cx="57024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E76670-09D5-9761-036E-1EB08320895A}"/>
                  </a:ext>
                </a:extLst>
              </p14:cNvPr>
              <p14:cNvContentPartPr/>
              <p14:nvPr/>
            </p14:nvContentPartPr>
            <p14:xfrm>
              <a:off x="1314360" y="2063880"/>
              <a:ext cx="5531400" cy="3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E76670-09D5-9761-036E-1EB0832089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8520" y="2000520"/>
                <a:ext cx="5562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9C035D-5901-1D30-615B-03DF1FD033FD}"/>
                  </a:ext>
                </a:extLst>
              </p14:cNvPr>
              <p14:cNvContentPartPr/>
              <p14:nvPr/>
            </p14:nvContentPartPr>
            <p14:xfrm>
              <a:off x="3117960" y="3975120"/>
              <a:ext cx="920880" cy="12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9C035D-5901-1D30-615B-03DF1FD033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2120" y="3911760"/>
                <a:ext cx="952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0496A3-BA7F-2338-BA33-2A0A23D28E16}"/>
                  </a:ext>
                </a:extLst>
              </p14:cNvPr>
              <p14:cNvContentPartPr/>
              <p14:nvPr/>
            </p14:nvContentPartPr>
            <p14:xfrm>
              <a:off x="4489560" y="54928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0496A3-BA7F-2338-BA33-2A0A23D28E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3720" y="54295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4D25E0-F0F1-0A10-ADC0-723885085C72}"/>
                  </a:ext>
                </a:extLst>
              </p14:cNvPr>
              <p14:cNvContentPartPr/>
              <p14:nvPr/>
            </p14:nvContentPartPr>
            <p14:xfrm>
              <a:off x="1314360" y="5632560"/>
              <a:ext cx="768960" cy="5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44D25E0-F0F1-0A10-ADC0-723885085C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8520" y="5569200"/>
                <a:ext cx="800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B471A73-F8C8-9185-C97C-4A65A4429277}"/>
                  </a:ext>
                </a:extLst>
              </p14:cNvPr>
              <p14:cNvContentPartPr/>
              <p14:nvPr/>
            </p14:nvContentPartPr>
            <p14:xfrm>
              <a:off x="8559720" y="3924360"/>
              <a:ext cx="768960" cy="1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B471A73-F8C8-9185-C97C-4A65A44292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43880" y="3861000"/>
                <a:ext cx="80028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32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061F5-4AAB-6C9D-4F39-7CBC3953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26" y="1323975"/>
            <a:ext cx="5476875" cy="421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DB3C7-1BDD-9D45-866E-493C9C703F9B}"/>
              </a:ext>
            </a:extLst>
          </p:cNvPr>
          <p:cNvSpPr txBox="1"/>
          <p:nvPr/>
        </p:nvSpPr>
        <p:spPr>
          <a:xfrm>
            <a:off x="4973298" y="571113"/>
            <a:ext cx="2960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control the robotic car </a:t>
            </a:r>
          </a:p>
          <a:p>
            <a:r>
              <a:rPr lang="en-US" dirty="0"/>
              <a:t>We need an interface like this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217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DB3C7-1BDD-9D45-866E-493C9C703F9B}"/>
              </a:ext>
            </a:extLst>
          </p:cNvPr>
          <p:cNvSpPr txBox="1"/>
          <p:nvPr/>
        </p:nvSpPr>
        <p:spPr>
          <a:xfrm>
            <a:off x="4190743" y="748667"/>
            <a:ext cx="399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screen demo to show how to convert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BC1F1-56BE-52CB-692B-AF1D86F1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0" y="1539825"/>
            <a:ext cx="4908621" cy="3111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26A7E-1F96-CED9-4D2B-CF2F377F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28" y="1495995"/>
            <a:ext cx="4161824" cy="319917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0A648D-7C67-19AE-3102-0872FA0C7668}"/>
              </a:ext>
            </a:extLst>
          </p:cNvPr>
          <p:cNvSpPr/>
          <p:nvPr/>
        </p:nvSpPr>
        <p:spPr>
          <a:xfrm>
            <a:off x="5448320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6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066BC-48FC-BEC3-848C-6571D8C164AC}"/>
              </a:ext>
            </a:extLst>
          </p:cNvPr>
          <p:cNvSpPr txBox="1"/>
          <p:nvPr/>
        </p:nvSpPr>
        <p:spPr>
          <a:xfrm>
            <a:off x="1491448" y="1012054"/>
            <a:ext cx="313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#1 - Open index.html in Thonny</a:t>
            </a:r>
          </a:p>
          <a:p>
            <a:r>
              <a:rPr lang="en-US" dirty="0"/>
              <a:t>Save it has robot.html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3FD56-483B-3BF9-2B82-9CBE42F74B18}"/>
              </a:ext>
            </a:extLst>
          </p:cNvPr>
          <p:cNvSpPr txBox="1"/>
          <p:nvPr/>
        </p:nvSpPr>
        <p:spPr>
          <a:xfrm>
            <a:off x="1491447" y="2393700"/>
            <a:ext cx="20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 – Edit robot.html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3C9EC-9325-8975-E0DD-3D90A4B15406}"/>
              </a:ext>
            </a:extLst>
          </p:cNvPr>
          <p:cNvSpPr txBox="1"/>
          <p:nvPr/>
        </p:nvSpPr>
        <p:spPr>
          <a:xfrm>
            <a:off x="1491447" y="1673129"/>
            <a:ext cx="279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#2 - Open picowebserver.py</a:t>
            </a:r>
          </a:p>
          <a:p>
            <a:r>
              <a:rPr lang="en-US" dirty="0"/>
              <a:t>Save it has robby.py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3888C-F574-0135-4688-80280742D7E5}"/>
              </a:ext>
            </a:extLst>
          </p:cNvPr>
          <p:cNvSpPr txBox="1"/>
          <p:nvPr/>
        </p:nvSpPr>
        <p:spPr>
          <a:xfrm>
            <a:off x="1491447" y="2837272"/>
            <a:ext cx="3605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 – Rename index.html in robby.py </a:t>
            </a:r>
          </a:p>
          <a:p>
            <a:r>
              <a:rPr lang="en-US" dirty="0"/>
              <a:t>To robot.html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C6F29-9CFB-62CC-3B9F-C9A2702263C5}"/>
              </a:ext>
            </a:extLst>
          </p:cNvPr>
          <p:cNvSpPr txBox="1"/>
          <p:nvPr/>
        </p:nvSpPr>
        <p:spPr>
          <a:xfrm>
            <a:off x="1491448" y="3498347"/>
            <a:ext cx="293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#5 – Test run and check out </a:t>
            </a:r>
          </a:p>
          <a:p>
            <a:r>
              <a:rPr lang="en-US" dirty="0"/>
              <a:t>The new interface robot.html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F2C5A-0B61-31C2-C638-8B3C1EA1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63" y="4218368"/>
            <a:ext cx="2514656" cy="1933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3DEBA-B88B-6DA8-361F-0FD0809F112E}"/>
              </a:ext>
            </a:extLst>
          </p:cNvPr>
          <p:cNvSpPr txBox="1"/>
          <p:nvPr/>
        </p:nvSpPr>
        <p:spPr>
          <a:xfrm>
            <a:off x="7563413" y="965887"/>
            <a:ext cx="217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 – Modify robby.py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1B4A7-8345-04E5-7A94-718EB6316CB1}"/>
              </a:ext>
            </a:extLst>
          </p:cNvPr>
          <p:cNvSpPr txBox="1"/>
          <p:nvPr/>
        </p:nvSpPr>
        <p:spPr>
          <a:xfrm>
            <a:off x="7563413" y="1335219"/>
            <a:ext cx="362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 – Transfer robot functionality</a:t>
            </a:r>
          </a:p>
          <a:p>
            <a:r>
              <a:rPr lang="en-US" dirty="0"/>
              <a:t>from robotic_car_test.py to robby.py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C6581-1E16-A459-24CF-F2B0CC9B422A}"/>
              </a:ext>
            </a:extLst>
          </p:cNvPr>
          <p:cNvSpPr txBox="1"/>
          <p:nvPr/>
        </p:nvSpPr>
        <p:spPr>
          <a:xfrm>
            <a:off x="7563413" y="1932035"/>
            <a:ext cx="3725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#8 – interface http request with robot</a:t>
            </a:r>
          </a:p>
          <a:p>
            <a:r>
              <a:rPr lang="en-US" dirty="0"/>
              <a:t>functionality</a:t>
            </a:r>
          </a:p>
          <a:p>
            <a:r>
              <a:rPr lang="en-SG" dirty="0"/>
              <a:t>#9 </a:t>
            </a:r>
            <a:r>
              <a:rPr lang="en-SG"/>
              <a:t>– Test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763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8CE14-6358-82AB-D445-1560A836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214437"/>
            <a:ext cx="7124700" cy="4429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0B123-1A94-E456-E1D4-E805F1F9D740}"/>
              </a:ext>
            </a:extLst>
          </p:cNvPr>
          <p:cNvSpPr txBox="1"/>
          <p:nvPr/>
        </p:nvSpPr>
        <p:spPr>
          <a:xfrm>
            <a:off x="4376691" y="568106"/>
            <a:ext cx="432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how to get ChatGPT to convert it to this</a:t>
            </a:r>
          </a:p>
          <a:p>
            <a:r>
              <a:rPr lang="en-US" dirty="0"/>
              <a:t>beautiful interface.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341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B69A09-3213-591F-9C81-63F3817E3394}"/>
              </a:ext>
            </a:extLst>
          </p:cNvPr>
          <p:cNvGrpSpPr/>
          <p:nvPr/>
        </p:nvGrpSpPr>
        <p:grpSpPr>
          <a:xfrm>
            <a:off x="185737" y="42862"/>
            <a:ext cx="11820525" cy="6772275"/>
            <a:chOff x="185737" y="42862"/>
            <a:chExt cx="11820525" cy="6772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2BAEEF-182F-59A6-52B1-F22C49ED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37" y="42862"/>
              <a:ext cx="11820525" cy="6772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311CE3-3F38-1097-0E84-B919DE84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661046" y="4537614"/>
              <a:ext cx="230879" cy="297221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49A227-6345-A496-6208-29527241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8643289" y="2561551"/>
              <a:ext cx="230880" cy="297221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94B2DC-9B85-53D7-E6C8-E0C1726E2BE9}"/>
              </a:ext>
            </a:extLst>
          </p:cNvPr>
          <p:cNvSpPr txBox="1"/>
          <p:nvPr/>
        </p:nvSpPr>
        <p:spPr>
          <a:xfrm>
            <a:off x="3164075" y="1934177"/>
            <a:ext cx="1007520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LEFT MOTOR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19E33-C323-1EC7-AE0F-B3B1A3DA49A1}"/>
              </a:ext>
            </a:extLst>
          </p:cNvPr>
          <p:cNvSpPr txBox="1"/>
          <p:nvPr/>
        </p:nvSpPr>
        <p:spPr>
          <a:xfrm>
            <a:off x="9822357" y="1955002"/>
            <a:ext cx="1119730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RIGHT MOTOR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69CAFF6-6357-8F7D-4564-FB6C846385A6}"/>
              </a:ext>
            </a:extLst>
          </p:cNvPr>
          <p:cNvSpPr/>
          <p:nvPr/>
        </p:nvSpPr>
        <p:spPr>
          <a:xfrm rot="16200000">
            <a:off x="620158" y="11311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7C287-0874-E55F-67E0-96AB48B33ACC}"/>
              </a:ext>
            </a:extLst>
          </p:cNvPr>
          <p:cNvGrpSpPr/>
          <p:nvPr/>
        </p:nvGrpSpPr>
        <p:grpSpPr>
          <a:xfrm>
            <a:off x="8146045" y="2969867"/>
            <a:ext cx="2116550" cy="459132"/>
            <a:chOff x="8146045" y="2969867"/>
            <a:chExt cx="2116550" cy="4591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7F4F86-FC83-1FFF-F0EE-4E83230A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6045" y="3268337"/>
              <a:ext cx="1904987" cy="1606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F62C60-655F-DBA1-8346-3F836A840559}"/>
                </a:ext>
              </a:extLst>
            </p:cNvPr>
            <p:cNvSpPr txBox="1"/>
            <p:nvPr/>
          </p:nvSpPr>
          <p:spPr>
            <a:xfrm>
              <a:off x="8146045" y="2969867"/>
              <a:ext cx="211655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15    </a:t>
              </a:r>
              <a:r>
                <a:rPr lang="en-US" sz="1400" b="1" dirty="0">
                  <a:solidFill>
                    <a:srgbClr val="92D050"/>
                  </a:solidFill>
                </a:rPr>
                <a:t>14</a:t>
              </a:r>
              <a:r>
                <a:rPr lang="en-US" sz="1400" b="1" dirty="0">
                  <a:solidFill>
                    <a:srgbClr val="FF0000"/>
                  </a:solidFill>
                </a:rPr>
                <a:t>    </a:t>
              </a:r>
              <a:r>
                <a:rPr lang="en-US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13</a:t>
              </a:r>
              <a:r>
                <a:rPr lang="en-US" sz="1400" b="1" dirty="0">
                  <a:solidFill>
                    <a:srgbClr val="FF0000"/>
                  </a:solidFill>
                </a:rPr>
                <a:t>   </a:t>
              </a:r>
              <a:r>
                <a:rPr lang="en-US" sz="1400" b="1" dirty="0">
                  <a:solidFill>
                    <a:srgbClr val="FFC000"/>
                  </a:solidFill>
                </a:rPr>
                <a:t>12</a:t>
              </a:r>
              <a:r>
                <a:rPr lang="en-US" sz="1400" b="1" dirty="0">
                  <a:solidFill>
                    <a:srgbClr val="FF0000"/>
                  </a:solidFill>
                </a:rPr>
                <a:t>   </a:t>
              </a:r>
              <a:r>
                <a:rPr lang="en-US" sz="1400" b="1" dirty="0">
                  <a:solidFill>
                    <a:srgbClr val="C00000"/>
                  </a:solidFill>
                </a:rPr>
                <a:t>11 </a:t>
              </a:r>
              <a:r>
                <a:rPr lang="en-US" sz="1400" b="1" dirty="0">
                  <a:solidFill>
                    <a:srgbClr val="FF0000"/>
                  </a:solidFill>
                </a:rPr>
                <a:t>  </a:t>
              </a:r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  <a:endParaRPr lang="en-SG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BC74B1-8C7E-4A2D-121D-0AF2C26EACC5}"/>
              </a:ext>
            </a:extLst>
          </p:cNvPr>
          <p:cNvSpPr txBox="1"/>
          <p:nvPr/>
        </p:nvSpPr>
        <p:spPr>
          <a:xfrm>
            <a:off x="8356763" y="2708949"/>
            <a:ext cx="2994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Follow the wire </a:t>
            </a:r>
            <a:r>
              <a:rPr lang="en-US" sz="1400" b="1" dirty="0" err="1"/>
              <a:t>colour</a:t>
            </a:r>
            <a:r>
              <a:rPr lang="en-US" sz="1400" b="1" dirty="0"/>
              <a:t> in this diagram</a:t>
            </a:r>
            <a:endParaRPr lang="en-SG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747D9-33E2-089D-D328-F3B0B1F2D45A}"/>
              </a:ext>
            </a:extLst>
          </p:cNvPr>
          <p:cNvSpPr txBox="1"/>
          <p:nvPr/>
        </p:nvSpPr>
        <p:spPr>
          <a:xfrm>
            <a:off x="2032986" y="514904"/>
            <a:ext cx="350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WIRING DIAGRAM OF TEST ROBOT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647C7-A22F-E04A-4101-FF7B83DDDABA}"/>
              </a:ext>
            </a:extLst>
          </p:cNvPr>
          <p:cNvSpPr txBox="1"/>
          <p:nvPr/>
        </p:nvSpPr>
        <p:spPr>
          <a:xfrm>
            <a:off x="256731" y="1815924"/>
            <a:ext cx="1776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ROBOT ORIENTATION</a:t>
            </a:r>
            <a:endParaRPr lang="en-SG" sz="1400" b="1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60A0B-DD0E-766F-482A-10871DDA7943}"/>
              </a:ext>
            </a:extLst>
          </p:cNvPr>
          <p:cNvGrpSpPr/>
          <p:nvPr/>
        </p:nvGrpSpPr>
        <p:grpSpPr>
          <a:xfrm>
            <a:off x="35464" y="4923823"/>
            <a:ext cx="4509842" cy="1171284"/>
            <a:chOff x="35464" y="4923823"/>
            <a:chExt cx="4509842" cy="11712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D4F942-5EED-77A6-3A4F-ED64BBEB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64" y="4923823"/>
              <a:ext cx="4509842" cy="117128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1D9D60-B5F8-6F58-A411-04AC820D6EA4}"/>
                </a:ext>
              </a:extLst>
            </p:cNvPr>
            <p:cNvSpPr txBox="1"/>
            <p:nvPr/>
          </p:nvSpPr>
          <p:spPr>
            <a:xfrm>
              <a:off x="3564045" y="5067284"/>
              <a:ext cx="421910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ENB</a:t>
              </a:r>
              <a:endParaRPr lang="en-SG" sz="1000" b="1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B120D-E189-09B5-AC5F-073607273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048" y="209818"/>
            <a:ext cx="3027902" cy="16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3BF5E-6BDA-E37F-5103-FE5EBE7D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418038"/>
            <a:ext cx="12192000" cy="6021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2EC0D-FAA1-7797-8A08-AD7656A41C9A}"/>
              </a:ext>
            </a:extLst>
          </p:cNvPr>
          <p:cNvSpPr txBox="1"/>
          <p:nvPr/>
        </p:nvSpPr>
        <p:spPr>
          <a:xfrm>
            <a:off x="2405848" y="5042517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rgbClr val="FFC000"/>
                </a:solidFill>
              </a:rPr>
              <a:t>Vcc</a:t>
            </a:r>
            <a:r>
              <a:rPr lang="en-US" sz="800" b="1" dirty="0">
                <a:solidFill>
                  <a:srgbClr val="FFC000"/>
                </a:solidFill>
              </a:rPr>
              <a:t> </a:t>
            </a:r>
            <a:r>
              <a:rPr lang="en-US" sz="800" b="1" dirty="0" err="1">
                <a:solidFill>
                  <a:srgbClr val="FFC000"/>
                </a:solidFill>
              </a:rPr>
              <a:t>Gnd</a:t>
            </a:r>
            <a:r>
              <a:rPr lang="en-US" sz="800" b="1" dirty="0">
                <a:solidFill>
                  <a:srgbClr val="FFC000"/>
                </a:solidFill>
              </a:rPr>
              <a:t> SCL SDA</a:t>
            </a:r>
            <a:endParaRPr lang="en-SG" sz="8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BA868-6352-55B8-6E98-118A7307DE63}"/>
              </a:ext>
            </a:extLst>
          </p:cNvPr>
          <p:cNvSpPr txBox="1"/>
          <p:nvPr/>
        </p:nvSpPr>
        <p:spPr>
          <a:xfrm>
            <a:off x="3657600" y="5903651"/>
            <a:ext cx="136428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SCL – Pin 17</a:t>
            </a:r>
          </a:p>
          <a:p>
            <a:r>
              <a:rPr lang="en-US" dirty="0"/>
              <a:t>SDA – Pin 16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83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471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16</cp:revision>
  <dcterms:created xsi:type="dcterms:W3CDTF">2024-08-09T01:39:43Z</dcterms:created>
  <dcterms:modified xsi:type="dcterms:W3CDTF">2024-09-28T12:17:09Z</dcterms:modified>
</cp:coreProperties>
</file>