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7" r:id="rId11"/>
    <p:sldId id="265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50F2-B081-0A51-17F7-8F07B5115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A4F41-B675-97FE-1DF3-B8A881CB8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09F2D-274C-D37E-A665-95524415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4/7/2023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FBF6-9F9F-2ADE-204D-6FF4ED31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86D18-5B91-18C8-3C9C-3AC86EC7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09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07A0-93B1-7460-2165-D3EAFF12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58C0A-37D1-94AB-486E-0678D629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E2A4C-201A-80FC-6EE7-E4F526EB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4/7/2023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407CF-2F58-856F-F865-92BB6830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BB902-0FD3-77E4-D1C2-76E51024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511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B16C1-D0BC-4897-3CD1-0BA6FAD5D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6A32C-DBF9-2F60-02B8-E8F01EF54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2E87-FF47-9357-F020-439DFE0F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4/7/2023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F0B62-3FAE-05C8-565F-AAAC6BFE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8A32-7723-810F-46ED-787A8FE4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82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ADAC-0240-C549-7BE0-F07DA1F9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611B-D1A8-42CF-34CB-D74E31D6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CDC79-0A60-C891-555A-EB840A7A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4/7/2023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482D-46D3-00B6-6AE8-7176B2BE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0540-CE3A-53EA-F33B-C7D11D57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979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CCB5-86AC-238A-EE33-514E6197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5878-5E7A-C00B-87DD-E09E273C8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707C-BEC7-5D8A-150E-5F8C37BC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4/7/2023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7DAD6-5BAC-AE6D-2D56-8E1766D6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53416-DC6A-7C8B-F512-92632D31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35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4F42-DA69-CEBB-7F2F-D1DFE12F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A6EA-792C-E7EE-CD44-BDD46B55B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64A23-0B4F-E125-9058-B392CF77C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14FCA-B266-4E56-2A88-23CE6EF5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4/7/2023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E8384-BC96-B333-5ED8-28AB7E9A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1FD5A-AB00-A0C7-D4A2-9AFA2DD6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653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0499-7FDA-EBEB-7EA0-0ECFD4CF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BEC82-7896-3C74-2254-62D1399B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5836E-4193-522D-6F72-6ADC5E091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A8A55-B6AA-3129-F415-F1F0DF811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57413-C8DC-2C09-73BA-52D361F26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2288F-2E31-0A93-B96E-DB21D028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4/7/2023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F5714-4747-4C25-5CAB-F5DC8F2F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99002-75AD-F512-0A85-3F984D6D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99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7D2D-90BE-5560-8866-C130F91A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C6D6D-A801-3439-1AF7-B183BC18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4/7/2023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D6381-F5CB-90AF-5326-3E795895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8FA5C-09AB-2011-A934-287E2063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785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7C834-D7CD-4A8A-9BEF-351B5138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4/7/2023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4C5DC-2E02-FAD2-3FFA-BFD856BF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A56DC-B044-1217-D15C-30304ECF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D8C9-CF12-C8CB-1487-3064E890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BE7B-8F55-C0AD-1059-6F9F1831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BCDEA-0F0D-69A3-1C1B-740CA1E3C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1E1E7-A4BC-6A93-9BC8-4CF2D62A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4/7/2023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D8C4A-B87B-2BC4-D3E6-F32FB715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F676F-6493-1182-2305-F92C9F88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105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408B-4102-43B8-A580-09769A11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BDA40-8776-5576-1E58-4D81E1563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9872F-F8A0-F058-28DE-DCFED7E4E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CB254-CE26-310F-A797-31C2961E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4/7/2023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8EC10-178A-491C-38AC-7146B2EE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29853-2323-C762-318C-57238A8A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67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4C0A9-A8B2-868A-05D3-B225B592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E906F-DB65-7911-F93A-828F3C072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41F42-04D3-4071-6C50-581B211FA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1E86F-4435-47D2-A141-1EB75546EE8A}" type="datetimeFigureOut">
              <a:rPr lang="en-SG" smtClean="0"/>
              <a:t>4/7/2023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60960-EE33-55BF-67C4-BE489ABDC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E89E-D7CB-C3CF-33C6-4F5AD1B75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96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72C7B3-57C7-9826-39C9-678188516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20" y="1225011"/>
            <a:ext cx="5934075" cy="1438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5910E-9161-5569-7411-92DC16ABCB7D}"/>
              </a:ext>
            </a:extLst>
          </p:cNvPr>
          <p:cNvSpPr txBox="1"/>
          <p:nvPr/>
        </p:nvSpPr>
        <p:spPr>
          <a:xfrm>
            <a:off x="1224793" y="595618"/>
            <a:ext cx="2749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CLASSES IN PYTHON</a:t>
            </a:r>
            <a:endParaRPr lang="en-SG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AE30E-DC48-D74A-AD8E-A152A0C5DAE6}"/>
              </a:ext>
            </a:extLst>
          </p:cNvPr>
          <p:cNvSpPr txBox="1"/>
          <p:nvPr/>
        </p:nvSpPr>
        <p:spPr>
          <a:xfrm>
            <a:off x="1224793" y="3105834"/>
            <a:ext cx="436953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robot.</a:t>
            </a:r>
            <a:r>
              <a:rPr lang="en-US" sz="3600" dirty="0" err="1">
                <a:solidFill>
                  <a:srgbClr val="002060"/>
                </a:solidFill>
              </a:rPr>
              <a:t>move_forward</a:t>
            </a:r>
            <a:r>
              <a:rPr lang="en-US" sz="3600" dirty="0">
                <a:solidFill>
                  <a:srgbClr val="002060"/>
                </a:solidFill>
              </a:rPr>
              <a:t>()</a:t>
            </a:r>
            <a:endParaRPr lang="en-SG" sz="3600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FEBAC5-8024-BF95-64ED-724B387D113B}"/>
              </a:ext>
            </a:extLst>
          </p:cNvPr>
          <p:cNvSpPr/>
          <p:nvPr/>
        </p:nvSpPr>
        <p:spPr>
          <a:xfrm>
            <a:off x="1224793" y="680572"/>
            <a:ext cx="902587" cy="323165"/>
          </a:xfrm>
          <a:prstGeom prst="rect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B6651A-3A0F-DCC6-E3D9-5C67C4AF75DA}"/>
              </a:ext>
            </a:extLst>
          </p:cNvPr>
          <p:cNvGrpSpPr/>
          <p:nvPr/>
        </p:nvGrpSpPr>
        <p:grpSpPr>
          <a:xfrm>
            <a:off x="1216361" y="4039011"/>
            <a:ext cx="4699941" cy="461665"/>
            <a:chOff x="1216361" y="4039011"/>
            <a:chExt cx="4699941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692E1D-C6A8-4234-B804-D0FB4BE8585D}"/>
                </a:ext>
              </a:extLst>
            </p:cNvPr>
            <p:cNvSpPr txBox="1"/>
            <p:nvPr/>
          </p:nvSpPr>
          <p:spPr>
            <a:xfrm>
              <a:off x="3137569" y="4039011"/>
              <a:ext cx="1253805" cy="46166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2400" dirty="0" err="1"/>
                <a:t>robotcar</a:t>
              </a:r>
              <a:endParaRPr lang="en-SG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2C4F46-093A-7DC5-A4BC-A5AA718B15BE}"/>
                </a:ext>
              </a:extLst>
            </p:cNvPr>
            <p:cNvSpPr txBox="1"/>
            <p:nvPr/>
          </p:nvSpPr>
          <p:spPr>
            <a:xfrm>
              <a:off x="1216361" y="4085178"/>
              <a:ext cx="4699941" cy="369332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If I share my class                              with you         </a:t>
              </a:r>
              <a:endParaRPr lang="en-SG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72AB67D-39BC-7762-62A2-0C915EF06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911" y="595618"/>
            <a:ext cx="5215506" cy="40518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DEE12C-EE10-3A4D-97FB-57A07344D196}"/>
              </a:ext>
            </a:extLst>
          </p:cNvPr>
          <p:cNvSpPr/>
          <p:nvPr/>
        </p:nvSpPr>
        <p:spPr>
          <a:xfrm>
            <a:off x="6577674" y="1003737"/>
            <a:ext cx="1249254" cy="321210"/>
          </a:xfrm>
          <a:prstGeom prst="rect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012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89B1C4-3FA0-F516-1F71-918B6F6EC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33375"/>
            <a:ext cx="11696700" cy="6191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33AB1C-03A0-9CD1-A667-3CDD72632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954013"/>
            <a:ext cx="5314950" cy="22002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FDB18D-B5C8-DD75-3A13-079D2AB7A04C}"/>
              </a:ext>
            </a:extLst>
          </p:cNvPr>
          <p:cNvSpPr/>
          <p:nvPr/>
        </p:nvSpPr>
        <p:spPr>
          <a:xfrm>
            <a:off x="5562600" y="1540426"/>
            <a:ext cx="1332722" cy="37235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BAB439-D6C5-E6F2-32AF-1F43591CE121}"/>
              </a:ext>
            </a:extLst>
          </p:cNvPr>
          <p:cNvSpPr/>
          <p:nvPr/>
        </p:nvSpPr>
        <p:spPr>
          <a:xfrm>
            <a:off x="6895322" y="1540426"/>
            <a:ext cx="1045029" cy="37235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05AF42-51F7-1CA5-35CB-FBEA8A771544}"/>
              </a:ext>
            </a:extLst>
          </p:cNvPr>
          <p:cNvSpPr/>
          <p:nvPr/>
        </p:nvSpPr>
        <p:spPr>
          <a:xfrm>
            <a:off x="7940351" y="1543537"/>
            <a:ext cx="1520890" cy="37235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AE5770-E736-A91E-C292-752C962BA539}"/>
              </a:ext>
            </a:extLst>
          </p:cNvPr>
          <p:cNvSpPr/>
          <p:nvPr/>
        </p:nvSpPr>
        <p:spPr>
          <a:xfrm>
            <a:off x="9442580" y="1540426"/>
            <a:ext cx="839755" cy="37235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6B944A-2383-A42F-01D6-77E83AFD8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361620"/>
            <a:ext cx="114681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B2D11A-6C68-C43A-2199-04339A08C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10" y="586662"/>
            <a:ext cx="6181725" cy="60579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AC5EF34-FC6C-5C30-3B2E-8204D616C4B2}"/>
              </a:ext>
            </a:extLst>
          </p:cNvPr>
          <p:cNvGrpSpPr/>
          <p:nvPr/>
        </p:nvGrpSpPr>
        <p:grpSpPr>
          <a:xfrm>
            <a:off x="6366655" y="419722"/>
            <a:ext cx="4988660" cy="3484352"/>
            <a:chOff x="6347995" y="2362775"/>
            <a:chExt cx="4988660" cy="34843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1F232D-CC70-260E-60B5-77448CE1C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7995" y="2362775"/>
              <a:ext cx="4988660" cy="348435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3F48EC-4BA4-E7AC-A162-D8042A753686}"/>
                </a:ext>
              </a:extLst>
            </p:cNvPr>
            <p:cNvSpPr txBox="1"/>
            <p:nvPr/>
          </p:nvSpPr>
          <p:spPr>
            <a:xfrm>
              <a:off x="6347995" y="2422976"/>
              <a:ext cx="4988660" cy="27699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192.168.0.243?key=STOP</a:t>
              </a:r>
              <a:endParaRPr lang="en-SG" sz="12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283CAB5-2610-6427-ACFD-32649DB086E6}"/>
              </a:ext>
            </a:extLst>
          </p:cNvPr>
          <p:cNvGrpSpPr/>
          <p:nvPr/>
        </p:nvGrpSpPr>
        <p:grpSpPr>
          <a:xfrm>
            <a:off x="4674247" y="4237977"/>
            <a:ext cx="7793395" cy="1807505"/>
            <a:chOff x="1534885" y="1728160"/>
            <a:chExt cx="7793395" cy="18075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E1B3A0-61F8-7EB0-6E8B-E0095209D873}"/>
                </a:ext>
              </a:extLst>
            </p:cNvPr>
            <p:cNvSpPr/>
            <p:nvPr/>
          </p:nvSpPr>
          <p:spPr>
            <a:xfrm>
              <a:off x="1534885" y="1728160"/>
              <a:ext cx="7793395" cy="18075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274A2A-8750-4525-2096-9E69F6AFA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8541" y="1912776"/>
              <a:ext cx="7058025" cy="1438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201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CA41C4F-1B51-28F1-03F0-0F66E45AA03B}"/>
              </a:ext>
            </a:extLst>
          </p:cNvPr>
          <p:cNvGrpSpPr/>
          <p:nvPr/>
        </p:nvGrpSpPr>
        <p:grpSpPr>
          <a:xfrm>
            <a:off x="1557878" y="827706"/>
            <a:ext cx="8687138" cy="5162548"/>
            <a:chOff x="1557878" y="827706"/>
            <a:chExt cx="8687138" cy="516254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BECB40F-6902-56D8-BDAC-478C92D37F65}"/>
                </a:ext>
              </a:extLst>
            </p:cNvPr>
            <p:cNvGrpSpPr/>
            <p:nvPr/>
          </p:nvGrpSpPr>
          <p:grpSpPr>
            <a:xfrm>
              <a:off x="1557878" y="827706"/>
              <a:ext cx="8687138" cy="5162548"/>
              <a:chOff x="736779" y="566448"/>
              <a:chExt cx="8687138" cy="5162548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5F99D81D-132B-96FE-7DF4-CB1A05FE7089}"/>
                  </a:ext>
                </a:extLst>
              </p:cNvPr>
              <p:cNvSpPr/>
              <p:nvPr/>
            </p:nvSpPr>
            <p:spPr>
              <a:xfrm>
                <a:off x="2444620" y="1073020"/>
                <a:ext cx="6979297" cy="4655976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B3730DC-B9CF-BC6C-365C-8A214D42B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51946" y="3840623"/>
                <a:ext cx="1895475" cy="1838325"/>
              </a:xfrm>
              <a:prstGeom prst="rect">
                <a:avLst/>
              </a:prstGeom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93388F9-39CF-3E84-DB44-9318E05AC191}"/>
                  </a:ext>
                </a:extLst>
              </p:cNvPr>
              <p:cNvGrpSpPr/>
              <p:nvPr/>
            </p:nvGrpSpPr>
            <p:grpSpPr>
              <a:xfrm>
                <a:off x="7079310" y="4287028"/>
                <a:ext cx="1933575" cy="1390650"/>
                <a:chOff x="7079310" y="4287028"/>
                <a:chExt cx="1933575" cy="1390650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3AB42160-98A3-8ABB-5F4E-087F2D9CFC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79310" y="4287028"/>
                  <a:ext cx="1933575" cy="1390650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72C197B9-5A7D-4566-C688-EAC410D27C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60433" y="4799931"/>
                  <a:ext cx="824058" cy="364843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F33076F-FD54-821A-3791-797DD300172C}"/>
                  </a:ext>
                </a:extLst>
              </p:cNvPr>
              <p:cNvGrpSpPr/>
              <p:nvPr/>
            </p:nvGrpSpPr>
            <p:grpSpPr>
              <a:xfrm>
                <a:off x="8072462" y="1173077"/>
                <a:ext cx="1095375" cy="1905000"/>
                <a:chOff x="8072462" y="1173077"/>
                <a:chExt cx="1095375" cy="1905000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E1B7CF1D-50BD-9E7D-D0F7-8FF753A832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2462" y="1173077"/>
                  <a:ext cx="1095375" cy="1905000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D067460A-6F02-C217-0C29-970566EEDD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66921" y="1510803"/>
                  <a:ext cx="745964" cy="1185743"/>
                </a:xfrm>
                <a:prstGeom prst="rect">
                  <a:avLst/>
                </a:prstGeom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ED924D-FD6D-8CCD-F9BB-F45E47333F79}"/>
                  </a:ext>
                </a:extLst>
              </p:cNvPr>
              <p:cNvSpPr txBox="1"/>
              <p:nvPr/>
            </p:nvSpPr>
            <p:spPr>
              <a:xfrm>
                <a:off x="4752117" y="2354182"/>
                <a:ext cx="2364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LOCAL AREA NETWORK</a:t>
                </a:r>
                <a:endParaRPr lang="en-SG" dirty="0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F92566F-E750-2AB6-8375-0290BAC58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6089" y="566448"/>
                <a:ext cx="1866900" cy="1485900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FF937B0-8509-70C3-0B82-EA1ED2B62B77}"/>
                  </a:ext>
                </a:extLst>
              </p:cNvPr>
              <p:cNvGrpSpPr/>
              <p:nvPr/>
            </p:nvGrpSpPr>
            <p:grpSpPr>
              <a:xfrm>
                <a:off x="736779" y="827705"/>
                <a:ext cx="877417" cy="1644907"/>
                <a:chOff x="8072462" y="1173077"/>
                <a:chExt cx="1095375" cy="1905000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C73556F0-DC0A-90E5-1B1C-F0AA48B48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2462" y="1173077"/>
                  <a:ext cx="1095375" cy="1905000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5DED1D28-B4F7-DCF8-69C3-F2EDDA64AD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66921" y="1510803"/>
                  <a:ext cx="745964" cy="1185743"/>
                </a:xfrm>
                <a:prstGeom prst="rect">
                  <a:avLst/>
                </a:prstGeom>
              </p:spPr>
            </p:pic>
          </p:grp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4CA5E539-3F45-6128-C06E-2BF20BFCD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0516" y="1173077"/>
                <a:ext cx="1381453" cy="337726"/>
              </a:xfrm>
              <a:prstGeom prst="bentConnector3">
                <a:avLst/>
              </a:prstGeom>
              <a:ln w="412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510E5C7-7FA6-87F4-4020-A63BEC4C4DB1}"/>
                </a:ext>
              </a:extLst>
            </p:cNvPr>
            <p:cNvSpPr txBox="1"/>
            <p:nvPr/>
          </p:nvSpPr>
          <p:spPr>
            <a:xfrm>
              <a:off x="2311175" y="4549584"/>
              <a:ext cx="1527982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192.168.0.243</a:t>
              </a:r>
              <a:endParaRPr lang="en-SG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B45A7AF-9AA7-542F-27A6-260CD778E500}"/>
              </a:ext>
            </a:extLst>
          </p:cNvPr>
          <p:cNvSpPr txBox="1"/>
          <p:nvPr/>
        </p:nvSpPr>
        <p:spPr>
          <a:xfrm>
            <a:off x="5573216" y="3226898"/>
            <a:ext cx="2628027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SSID:VirusGenerator</a:t>
            </a:r>
            <a:endParaRPr lang="en-US" dirty="0"/>
          </a:p>
          <a:p>
            <a:r>
              <a:rPr lang="en-US" dirty="0"/>
              <a:t>PWD : VGAquarius090317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235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78E231-DEF1-E0F1-2C97-86A9D59003BB}"/>
              </a:ext>
            </a:extLst>
          </p:cNvPr>
          <p:cNvSpPr txBox="1"/>
          <p:nvPr/>
        </p:nvSpPr>
        <p:spPr>
          <a:xfrm>
            <a:off x="2678239" y="1997839"/>
            <a:ext cx="7902326" cy="286232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CHATGPT</a:t>
            </a:r>
          </a:p>
          <a:p>
            <a:endParaRPr lang="en-SG" dirty="0"/>
          </a:p>
          <a:p>
            <a:r>
              <a:rPr lang="en-US" dirty="0"/>
              <a:t>give me a html page using bootstrap. </a:t>
            </a:r>
          </a:p>
          <a:p>
            <a:r>
              <a:rPr lang="en-US" dirty="0"/>
              <a:t>1 FORWARD </a:t>
            </a:r>
            <a:r>
              <a:rPr lang="en-US" dirty="0">
                <a:solidFill>
                  <a:srgbClr val="FF0000"/>
                </a:solidFill>
              </a:rPr>
              <a:t>submit button </a:t>
            </a:r>
            <a:r>
              <a:rPr lang="en-US" dirty="0"/>
              <a:t>in green value ='FORWARD’ </a:t>
            </a:r>
          </a:p>
          <a:p>
            <a:r>
              <a:rPr lang="en-US" dirty="0"/>
              <a:t>1 BACKWARD </a:t>
            </a:r>
            <a:r>
              <a:rPr lang="en-US" dirty="0">
                <a:solidFill>
                  <a:srgbClr val="FF0000"/>
                </a:solidFill>
              </a:rPr>
              <a:t>submit button </a:t>
            </a:r>
            <a:r>
              <a:rPr lang="en-US" dirty="0"/>
              <a:t>in green value = 'BACKWARD’, </a:t>
            </a:r>
          </a:p>
          <a:p>
            <a:r>
              <a:rPr lang="en-US" dirty="0"/>
              <a:t>1 LEFT </a:t>
            </a:r>
            <a:r>
              <a:rPr lang="en-US" dirty="0">
                <a:solidFill>
                  <a:srgbClr val="FF0000"/>
                </a:solidFill>
              </a:rPr>
              <a:t>submit button </a:t>
            </a:r>
            <a:r>
              <a:rPr lang="en-US" dirty="0"/>
              <a:t>in blue value ='TURN LEFT’, </a:t>
            </a:r>
          </a:p>
          <a:p>
            <a:r>
              <a:rPr lang="en-US" dirty="0"/>
              <a:t>1 RIGHT </a:t>
            </a:r>
            <a:r>
              <a:rPr lang="en-US" dirty="0">
                <a:solidFill>
                  <a:srgbClr val="FF0000"/>
                </a:solidFill>
              </a:rPr>
              <a:t>submit button </a:t>
            </a:r>
            <a:r>
              <a:rPr lang="en-US" dirty="0"/>
              <a:t>in blue value ='TURN RIGHT' and </a:t>
            </a:r>
          </a:p>
          <a:p>
            <a:r>
              <a:rPr lang="en-US" dirty="0"/>
              <a:t>1 STOP </a:t>
            </a:r>
            <a:r>
              <a:rPr lang="en-US" dirty="0">
                <a:solidFill>
                  <a:srgbClr val="FF0000"/>
                </a:solidFill>
              </a:rPr>
              <a:t>submit button </a:t>
            </a:r>
            <a:r>
              <a:rPr lang="en-US" dirty="0"/>
              <a:t>value='STOP' in red in the middle of these 4 buttons. </a:t>
            </a:r>
          </a:p>
          <a:p>
            <a:r>
              <a:rPr lang="en-US" dirty="0"/>
              <a:t>Add a caption on top of these button : WEB CONTROLLED ROBOT CAR. </a:t>
            </a:r>
          </a:p>
          <a:p>
            <a:r>
              <a:rPr lang="en-US" dirty="0"/>
              <a:t>all buttons belong to same </a:t>
            </a:r>
            <a:r>
              <a:rPr lang="en-US" dirty="0">
                <a:solidFill>
                  <a:srgbClr val="FF0000"/>
                </a:solidFill>
              </a:rPr>
              <a:t>group name 'key' </a:t>
            </a:r>
          </a:p>
        </p:txBody>
      </p:sp>
    </p:spTree>
    <p:extLst>
      <p:ext uri="{BB962C8B-B14F-4D97-AF65-F5344CB8AC3E}">
        <p14:creationId xmlns:p14="http://schemas.microsoft.com/office/powerpoint/2010/main" val="365443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ABCB6C-85AC-D9C1-DC3B-72D60C55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66" y="595618"/>
            <a:ext cx="5478171" cy="42558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DEE12C-EE10-3A4D-97FB-57A07344D196}"/>
              </a:ext>
            </a:extLst>
          </p:cNvPr>
          <p:cNvSpPr/>
          <p:nvPr/>
        </p:nvSpPr>
        <p:spPr>
          <a:xfrm>
            <a:off x="1376252" y="1121820"/>
            <a:ext cx="1366006" cy="22393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56DB4-4156-333A-5C01-B288D13FB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477" y="543696"/>
            <a:ext cx="4762500" cy="3657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053688-41D6-CA7F-B038-04C6D109BFB0}"/>
              </a:ext>
            </a:extLst>
          </p:cNvPr>
          <p:cNvSpPr/>
          <p:nvPr/>
        </p:nvSpPr>
        <p:spPr>
          <a:xfrm>
            <a:off x="1840382" y="1505599"/>
            <a:ext cx="4446318" cy="100227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1E0719-EE46-A02F-EE81-02275A3BBEF4}"/>
              </a:ext>
            </a:extLst>
          </p:cNvPr>
          <p:cNvSpPr/>
          <p:nvPr/>
        </p:nvSpPr>
        <p:spPr>
          <a:xfrm>
            <a:off x="7028436" y="2403597"/>
            <a:ext cx="4446318" cy="1701871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4C72979-8A9F-9B14-7348-15F4A4998729}"/>
              </a:ext>
            </a:extLst>
          </p:cNvPr>
          <p:cNvSpPr/>
          <p:nvPr/>
        </p:nvSpPr>
        <p:spPr>
          <a:xfrm rot="6952179">
            <a:off x="6270588" y="217850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CD57B1-E0D4-5F33-08AC-4FD89DEA6538}"/>
              </a:ext>
            </a:extLst>
          </p:cNvPr>
          <p:cNvGrpSpPr/>
          <p:nvPr/>
        </p:nvGrpSpPr>
        <p:grpSpPr>
          <a:xfrm>
            <a:off x="1230006" y="2766425"/>
            <a:ext cx="4988041" cy="2031325"/>
            <a:chOff x="1230006" y="2766425"/>
            <a:chExt cx="4988041" cy="20313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A1C072-F822-FB9B-D931-090AAA3D57BF}"/>
                </a:ext>
              </a:extLst>
            </p:cNvPr>
            <p:cNvSpPr txBox="1"/>
            <p:nvPr/>
          </p:nvSpPr>
          <p:spPr>
            <a:xfrm>
              <a:off x="1230006" y="2766425"/>
              <a:ext cx="4988041" cy="203132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E3134F0-EB6A-8673-F016-2D62E646A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0147" y="2805644"/>
              <a:ext cx="4914900" cy="108585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330DC33-AC71-F617-C27C-F4A9C9077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147" y="2805644"/>
            <a:ext cx="4914558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3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77D217-57C0-7686-F455-93F031F60086}"/>
              </a:ext>
            </a:extLst>
          </p:cNvPr>
          <p:cNvSpPr txBox="1"/>
          <p:nvPr/>
        </p:nvSpPr>
        <p:spPr>
          <a:xfrm>
            <a:off x="3798540" y="1266738"/>
            <a:ext cx="5500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Robotcar</a:t>
            </a:r>
            <a:r>
              <a:rPr lang="en-US" dirty="0"/>
              <a:t> class</a:t>
            </a:r>
          </a:p>
          <a:p>
            <a:r>
              <a:rPr lang="en-US" dirty="0"/>
              <a:t>It’s just a </a:t>
            </a:r>
            <a:r>
              <a:rPr lang="en-US" dirty="0" err="1"/>
              <a:t>recycleable</a:t>
            </a:r>
            <a:r>
              <a:rPr lang="en-US" dirty="0"/>
              <a:t> python program – classrobotcar.py</a:t>
            </a:r>
          </a:p>
          <a:p>
            <a:r>
              <a:rPr lang="en-US" dirty="0"/>
              <a:t>Contained with it is the robot class</a:t>
            </a:r>
          </a:p>
          <a:p>
            <a:r>
              <a:rPr lang="en-US" dirty="0"/>
              <a:t>Review of classrobotcar.py</a:t>
            </a:r>
            <a:endParaRPr lang="en-S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4D2AA6-364C-33C1-A982-B25C0936A716}"/>
              </a:ext>
            </a:extLst>
          </p:cNvPr>
          <p:cNvGrpSpPr/>
          <p:nvPr/>
        </p:nvGrpSpPr>
        <p:grpSpPr>
          <a:xfrm>
            <a:off x="4509025" y="2598294"/>
            <a:ext cx="5474730" cy="2798585"/>
            <a:chOff x="5022209" y="2986395"/>
            <a:chExt cx="5474730" cy="279858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08289E-DEAA-837C-D9FA-3DADA3D29123}"/>
                </a:ext>
              </a:extLst>
            </p:cNvPr>
            <p:cNvSpPr txBox="1"/>
            <p:nvPr/>
          </p:nvSpPr>
          <p:spPr>
            <a:xfrm>
              <a:off x="5022209" y="2986395"/>
              <a:ext cx="3254044" cy="2798585"/>
            </a:xfrm>
            <a:prstGeom prst="rect">
              <a:avLst/>
            </a:prstGeom>
            <a:noFill/>
            <a:ln w="635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91A6DD-5BA6-1754-672F-8E0AFA484F08}"/>
                </a:ext>
              </a:extLst>
            </p:cNvPr>
            <p:cNvSpPr txBox="1"/>
            <p:nvPr/>
          </p:nvSpPr>
          <p:spPr>
            <a:xfrm>
              <a:off x="8656476" y="2986395"/>
              <a:ext cx="184046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classrobotcar.py</a:t>
              </a:r>
              <a:endParaRPr lang="en-SG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0AEB4DE-73FE-5ED7-1DBC-96DC212FE93C}"/>
                </a:ext>
              </a:extLst>
            </p:cNvPr>
            <p:cNvCxnSpPr>
              <a:cxnSpLocks/>
            </p:cNvCxnSpPr>
            <p:nvPr/>
          </p:nvCxnSpPr>
          <p:spPr>
            <a:xfrm>
              <a:off x="8276253" y="3180392"/>
              <a:ext cx="3802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6DDE86-36CA-6B69-C557-85F6FFDF6624}"/>
              </a:ext>
            </a:extLst>
          </p:cNvPr>
          <p:cNvSpPr txBox="1"/>
          <p:nvPr/>
        </p:nvSpPr>
        <p:spPr>
          <a:xfrm>
            <a:off x="4674637" y="2814085"/>
            <a:ext cx="2472612" cy="230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class </a:t>
            </a:r>
            <a:r>
              <a:rPr lang="en-US" dirty="0" err="1">
                <a:solidFill>
                  <a:srgbClr val="002060"/>
                </a:solidFill>
              </a:rPr>
              <a:t>Robotcar</a:t>
            </a:r>
            <a:r>
              <a:rPr lang="en-US" dirty="0">
                <a:solidFill>
                  <a:srgbClr val="002060"/>
                </a:solidFill>
              </a:rPr>
              <a:t>……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move_forward</a:t>
            </a:r>
            <a:r>
              <a:rPr lang="en-US" dirty="0"/>
              <a:t>()</a:t>
            </a:r>
          </a:p>
          <a:p>
            <a:r>
              <a:rPr lang="en-US" dirty="0"/>
              <a:t>def </a:t>
            </a:r>
            <a:r>
              <a:rPr lang="en-US" dirty="0" err="1"/>
              <a:t>move_backward</a:t>
            </a:r>
            <a:r>
              <a:rPr lang="en-US" dirty="0"/>
              <a:t>()</a:t>
            </a:r>
          </a:p>
          <a:p>
            <a:r>
              <a:rPr lang="en-US" dirty="0"/>
              <a:t>def </a:t>
            </a:r>
            <a:r>
              <a:rPr lang="en-US" dirty="0" err="1"/>
              <a:t>turn_left</a:t>
            </a:r>
            <a:r>
              <a:rPr lang="en-US" dirty="0"/>
              <a:t>()</a:t>
            </a:r>
          </a:p>
          <a:p>
            <a:r>
              <a:rPr lang="en-US" dirty="0"/>
              <a:t>def </a:t>
            </a:r>
            <a:r>
              <a:rPr lang="en-US" dirty="0" err="1"/>
              <a:t>turn_right</a:t>
            </a:r>
            <a:r>
              <a:rPr lang="en-US" dirty="0"/>
              <a:t>()</a:t>
            </a:r>
          </a:p>
          <a:p>
            <a:r>
              <a:rPr lang="en-US" dirty="0"/>
              <a:t>def stop()</a:t>
            </a:r>
          </a:p>
          <a:p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34E6C-32E2-B480-1D1A-B2728B19D781}"/>
              </a:ext>
            </a:extLst>
          </p:cNvPr>
          <p:cNvSpPr txBox="1"/>
          <p:nvPr/>
        </p:nvSpPr>
        <p:spPr>
          <a:xfrm>
            <a:off x="7953180" y="3463420"/>
            <a:ext cx="377648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from </a:t>
            </a:r>
            <a:r>
              <a:rPr lang="en-US" dirty="0" err="1">
                <a:solidFill>
                  <a:srgbClr val="002060"/>
                </a:solidFill>
              </a:rPr>
              <a:t>classrobotcar</a:t>
            </a:r>
            <a:r>
              <a:rPr lang="en-US" dirty="0">
                <a:solidFill>
                  <a:srgbClr val="002060"/>
                </a:solidFill>
              </a:rPr>
              <a:t> import </a:t>
            </a:r>
            <a:r>
              <a:rPr lang="en-US" dirty="0" err="1">
                <a:solidFill>
                  <a:srgbClr val="002060"/>
                </a:solidFill>
              </a:rPr>
              <a:t>Robotcar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51334-40C0-D776-6E2A-966162D50165}"/>
              </a:ext>
            </a:extLst>
          </p:cNvPr>
          <p:cNvSpPr txBox="1"/>
          <p:nvPr/>
        </p:nvSpPr>
        <p:spPr>
          <a:xfrm>
            <a:off x="3923354" y="1177382"/>
            <a:ext cx="41878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Robot class has 5 modules or methods</a:t>
            </a:r>
          </a:p>
          <a:p>
            <a:endParaRPr lang="en-US" dirty="0"/>
          </a:p>
          <a:p>
            <a:r>
              <a:rPr lang="en-US" dirty="0" err="1"/>
              <a:t>move_forward</a:t>
            </a:r>
            <a:r>
              <a:rPr lang="en-US" dirty="0"/>
              <a:t>(self)</a:t>
            </a:r>
          </a:p>
          <a:p>
            <a:r>
              <a:rPr lang="en-US" dirty="0" err="1"/>
              <a:t>move_backward</a:t>
            </a:r>
            <a:r>
              <a:rPr lang="en-US" dirty="0"/>
              <a:t>(self)</a:t>
            </a:r>
          </a:p>
          <a:p>
            <a:r>
              <a:rPr lang="en-US" dirty="0" err="1"/>
              <a:t>turn_left</a:t>
            </a:r>
            <a:r>
              <a:rPr lang="en-US" dirty="0"/>
              <a:t>(self)</a:t>
            </a:r>
          </a:p>
          <a:p>
            <a:r>
              <a:rPr lang="en-US" dirty="0" err="1"/>
              <a:t>turn_right</a:t>
            </a:r>
            <a:r>
              <a:rPr lang="en-US" dirty="0"/>
              <a:t>(self)</a:t>
            </a:r>
          </a:p>
          <a:p>
            <a:r>
              <a:rPr lang="en-US" dirty="0"/>
              <a:t>stop(self)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C5854F-4DC3-010D-A076-C7294D80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17" y="3429000"/>
            <a:ext cx="7296150" cy="14668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79C244F-A547-CDF8-935B-BB155B37300E}"/>
              </a:ext>
            </a:extLst>
          </p:cNvPr>
          <p:cNvGrpSpPr/>
          <p:nvPr/>
        </p:nvGrpSpPr>
        <p:grpSpPr>
          <a:xfrm>
            <a:off x="6280558" y="3146762"/>
            <a:ext cx="4988041" cy="2031325"/>
            <a:chOff x="6096000" y="2034110"/>
            <a:chExt cx="4988041" cy="2031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73C249-1133-6635-6E65-B1A890D83F73}"/>
                </a:ext>
              </a:extLst>
            </p:cNvPr>
            <p:cNvSpPr txBox="1"/>
            <p:nvPr/>
          </p:nvSpPr>
          <p:spPr>
            <a:xfrm>
              <a:off x="6096000" y="2034110"/>
              <a:ext cx="4988041" cy="203132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7E98021-9B3F-C488-4463-7953FA89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3943" y="2182997"/>
              <a:ext cx="4914558" cy="1733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1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E8917B-46D5-8391-BE33-6B64F78B4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43" y="537004"/>
            <a:ext cx="6334125" cy="6191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AB882A-6C63-D88D-94DF-15276E948DB5}"/>
              </a:ext>
            </a:extLst>
          </p:cNvPr>
          <p:cNvSpPr txBox="1"/>
          <p:nvPr/>
        </p:nvSpPr>
        <p:spPr>
          <a:xfrm>
            <a:off x="4478467" y="352338"/>
            <a:ext cx="21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Robby_with_class.py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68F75-5D94-CC65-CDF2-9BDFD458E669}"/>
              </a:ext>
            </a:extLst>
          </p:cNvPr>
          <p:cNvSpPr/>
          <p:nvPr/>
        </p:nvSpPr>
        <p:spPr>
          <a:xfrm>
            <a:off x="2310147" y="721670"/>
            <a:ext cx="4986392" cy="1657636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DD56F-0D3B-0333-E21F-CC570E7071B1}"/>
              </a:ext>
            </a:extLst>
          </p:cNvPr>
          <p:cNvSpPr/>
          <p:nvPr/>
        </p:nvSpPr>
        <p:spPr>
          <a:xfrm>
            <a:off x="2310147" y="2478934"/>
            <a:ext cx="6152718" cy="1915783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AEFE6-182C-FF35-4D5B-E6007A596CE1}"/>
              </a:ext>
            </a:extLst>
          </p:cNvPr>
          <p:cNvSpPr/>
          <p:nvPr/>
        </p:nvSpPr>
        <p:spPr>
          <a:xfrm>
            <a:off x="2310147" y="4668140"/>
            <a:ext cx="6152718" cy="2060114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433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AB882A-6C63-D88D-94DF-15276E948DB5}"/>
              </a:ext>
            </a:extLst>
          </p:cNvPr>
          <p:cNvSpPr txBox="1"/>
          <p:nvPr/>
        </p:nvSpPr>
        <p:spPr>
          <a:xfrm>
            <a:off x="4478467" y="352338"/>
            <a:ext cx="21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Robby_with_class.py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A2F37-EC04-40A2-B4F8-71FE9C1AF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47625"/>
            <a:ext cx="6953250" cy="67627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7ED39D-59B5-689C-4B98-8D435646EFA6}"/>
              </a:ext>
            </a:extLst>
          </p:cNvPr>
          <p:cNvSpPr/>
          <p:nvPr/>
        </p:nvSpPr>
        <p:spPr>
          <a:xfrm>
            <a:off x="2619375" y="47624"/>
            <a:ext cx="4986392" cy="904097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5F4D56-1061-D64C-2036-A4E0E5EF0AB3}"/>
              </a:ext>
            </a:extLst>
          </p:cNvPr>
          <p:cNvSpPr/>
          <p:nvPr/>
        </p:nvSpPr>
        <p:spPr>
          <a:xfrm>
            <a:off x="2619374" y="1105094"/>
            <a:ext cx="6552617" cy="5705281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8FAA46-B768-0D74-7C91-9FA655552D4C}"/>
              </a:ext>
            </a:extLst>
          </p:cNvPr>
          <p:cNvSpPr/>
          <p:nvPr/>
        </p:nvSpPr>
        <p:spPr>
          <a:xfrm>
            <a:off x="2939726" y="1524972"/>
            <a:ext cx="2706612" cy="484218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A66DE-7D30-F5B6-A932-546E13475F32}"/>
              </a:ext>
            </a:extLst>
          </p:cNvPr>
          <p:cNvSpPr/>
          <p:nvPr/>
        </p:nvSpPr>
        <p:spPr>
          <a:xfrm>
            <a:off x="3670624" y="5268688"/>
            <a:ext cx="2706612" cy="357671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3AC530-5F04-2BEE-6CE0-3BFFAF4386A6}"/>
              </a:ext>
            </a:extLst>
          </p:cNvPr>
          <p:cNvSpPr/>
          <p:nvPr/>
        </p:nvSpPr>
        <p:spPr>
          <a:xfrm>
            <a:off x="5023930" y="5688566"/>
            <a:ext cx="2706612" cy="283026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625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D3F67-8F95-E6BE-27F2-D7F5D902B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726815"/>
            <a:ext cx="5610225" cy="2381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DABDEA-02EF-D488-ED71-C410D9540093}"/>
              </a:ext>
            </a:extLst>
          </p:cNvPr>
          <p:cNvSpPr/>
          <p:nvPr/>
        </p:nvSpPr>
        <p:spPr>
          <a:xfrm>
            <a:off x="3620276" y="723666"/>
            <a:ext cx="3778899" cy="284040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7C67A3-606B-4FA2-1710-33ABC4B2424C}"/>
              </a:ext>
            </a:extLst>
          </p:cNvPr>
          <p:cNvGrpSpPr/>
          <p:nvPr/>
        </p:nvGrpSpPr>
        <p:grpSpPr>
          <a:xfrm>
            <a:off x="1485218" y="555715"/>
            <a:ext cx="8829675" cy="5314950"/>
            <a:chOff x="1681162" y="771525"/>
            <a:chExt cx="8829675" cy="53149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4EC4B2-DC82-6227-D069-6D6BBB0C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1162" y="771525"/>
              <a:ext cx="8829675" cy="53149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49EE69-6893-76C2-08B6-0E88BE3B86E9}"/>
                </a:ext>
              </a:extLst>
            </p:cNvPr>
            <p:cNvSpPr txBox="1"/>
            <p:nvPr/>
          </p:nvSpPr>
          <p:spPr>
            <a:xfrm>
              <a:off x="2768372" y="1212979"/>
              <a:ext cx="57784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192.168.0.243</a:t>
              </a:r>
              <a:endParaRPr lang="en-SG" sz="1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8E5A6C-2650-FBF4-6507-56F7612B4492}"/>
              </a:ext>
            </a:extLst>
          </p:cNvPr>
          <p:cNvGrpSpPr/>
          <p:nvPr/>
        </p:nvGrpSpPr>
        <p:grpSpPr>
          <a:xfrm>
            <a:off x="3471889" y="1134727"/>
            <a:ext cx="5248219" cy="628865"/>
            <a:chOff x="3726478" y="1227079"/>
            <a:chExt cx="5248219" cy="6288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82EE1F-33DC-D572-ED6F-5AD10A9F47CE}"/>
                </a:ext>
              </a:extLst>
            </p:cNvPr>
            <p:cNvSpPr txBox="1"/>
            <p:nvPr/>
          </p:nvSpPr>
          <p:spPr>
            <a:xfrm>
              <a:off x="4973217" y="1486612"/>
              <a:ext cx="4001480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IP ADDRESS OF THE PICO ON THE ROBOT</a:t>
              </a:r>
              <a:endParaRPr lang="en-SG" dirty="0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C6B4E3B3-4DA0-B8C2-CACC-D37EC735CAD6}"/>
                </a:ext>
              </a:extLst>
            </p:cNvPr>
            <p:cNvSpPr/>
            <p:nvPr/>
          </p:nvSpPr>
          <p:spPr>
            <a:xfrm rot="6277155">
              <a:off x="4086706" y="866851"/>
              <a:ext cx="484632" cy="120508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793A9DE-984A-1BDB-DB91-0C2FD7D398D3}"/>
              </a:ext>
            </a:extLst>
          </p:cNvPr>
          <p:cNvSpPr txBox="1"/>
          <p:nvPr/>
        </p:nvSpPr>
        <p:spPr>
          <a:xfrm>
            <a:off x="2061340" y="4692750"/>
            <a:ext cx="6800644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GENERATED USING CHATGPT</a:t>
            </a:r>
            <a:endParaRPr lang="en-SG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D3F67-8F95-E6BE-27F2-D7F5D902B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726815"/>
            <a:ext cx="5610225" cy="23812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80C208-4B8E-0A8A-618D-538AE10FD760}"/>
              </a:ext>
            </a:extLst>
          </p:cNvPr>
          <p:cNvSpPr/>
          <p:nvPr/>
        </p:nvSpPr>
        <p:spPr>
          <a:xfrm>
            <a:off x="3695506" y="1433222"/>
            <a:ext cx="2706612" cy="852778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D538BD-0437-E481-AC31-E21671EA0239}"/>
              </a:ext>
            </a:extLst>
          </p:cNvPr>
          <p:cNvGrpSpPr/>
          <p:nvPr/>
        </p:nvGrpSpPr>
        <p:grpSpPr>
          <a:xfrm>
            <a:off x="3290887" y="3188153"/>
            <a:ext cx="5419435" cy="3296622"/>
            <a:chOff x="1681162" y="771525"/>
            <a:chExt cx="8829675" cy="53149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7E792F9-1F71-D72A-DC5B-4AB784DAD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1162" y="771525"/>
              <a:ext cx="8829675" cy="53149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C73782-46B1-CCBD-BDD7-8690C236DC93}"/>
                </a:ext>
              </a:extLst>
            </p:cNvPr>
            <p:cNvSpPr txBox="1"/>
            <p:nvPr/>
          </p:nvSpPr>
          <p:spPr>
            <a:xfrm>
              <a:off x="2768372" y="1212979"/>
              <a:ext cx="57784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192.168.0.243</a:t>
              </a:r>
              <a:endParaRPr lang="en-SG" sz="1000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0C16040-F462-AB31-AD52-FF42221F1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917" y="2366088"/>
            <a:ext cx="87344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8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89B1C4-3FA0-F516-1F71-918B6F6EC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33375"/>
            <a:ext cx="11696700" cy="6191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33AB1C-03A0-9CD1-A667-3CDD72632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954013"/>
            <a:ext cx="5314950" cy="22002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FDB18D-B5C8-DD75-3A13-079D2AB7A04C}"/>
              </a:ext>
            </a:extLst>
          </p:cNvPr>
          <p:cNvSpPr/>
          <p:nvPr/>
        </p:nvSpPr>
        <p:spPr>
          <a:xfrm>
            <a:off x="5562600" y="1540426"/>
            <a:ext cx="1332722" cy="37235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BAB439-D6C5-E6F2-32AF-1F43591CE121}"/>
              </a:ext>
            </a:extLst>
          </p:cNvPr>
          <p:cNvSpPr/>
          <p:nvPr/>
        </p:nvSpPr>
        <p:spPr>
          <a:xfrm>
            <a:off x="6895322" y="1540426"/>
            <a:ext cx="1045029" cy="37235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05AF42-51F7-1CA5-35CB-FBEA8A771544}"/>
              </a:ext>
            </a:extLst>
          </p:cNvPr>
          <p:cNvSpPr/>
          <p:nvPr/>
        </p:nvSpPr>
        <p:spPr>
          <a:xfrm>
            <a:off x="7940351" y="1543537"/>
            <a:ext cx="1520890" cy="37235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AE5770-E736-A91E-C292-752C962BA539}"/>
              </a:ext>
            </a:extLst>
          </p:cNvPr>
          <p:cNvSpPr/>
          <p:nvPr/>
        </p:nvSpPr>
        <p:spPr>
          <a:xfrm>
            <a:off x="9442580" y="1540426"/>
            <a:ext cx="839755" cy="37235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6B944A-2383-A42F-01D6-77E83AFD8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361620"/>
            <a:ext cx="114681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6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246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12</cp:revision>
  <dcterms:created xsi:type="dcterms:W3CDTF">2023-06-26T01:06:01Z</dcterms:created>
  <dcterms:modified xsi:type="dcterms:W3CDTF">2023-07-04T02:46:15Z</dcterms:modified>
</cp:coreProperties>
</file>