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C854-E3E9-8A9F-F1DC-E35662F6F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DB23F-C7B0-046F-BB55-B96713702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0ED9-D45B-2FF6-976E-4085B5BC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CB6-83DD-4DBF-BE55-C554B4EFBAB5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9A5A7-4763-05DA-CE9C-21539489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D01A-AFE9-6B94-5AF0-9E928DAD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5A3A-A55E-4465-8691-7B190F06D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53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6DC5-9812-5607-3052-2B9ECBDA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09B5F-BEE2-D74E-379F-20E9C2CB2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46A7-0964-BA8E-AB26-9DFD8747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CB6-83DD-4DBF-BE55-C554B4EFBAB5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F0DA-0904-655F-3A55-47CB3DE4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E417-3BC7-225C-8DDB-CE5F3006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5A3A-A55E-4465-8691-7B190F06D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6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3B001-9A30-47AD-0BDD-A9267BBB6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66409-7649-ED68-82ED-6A08F9F5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4DC6-2D12-3C88-09BB-E71E22A7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CB6-83DD-4DBF-BE55-C554B4EFBAB5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6DFA-E095-4356-630A-9FDFFB63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90C4-B39E-0059-7DC4-CF48A9F3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5A3A-A55E-4465-8691-7B190F06D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69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FD90-AD35-0A44-36B2-79AC2D1C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FEF0-10F6-CE8E-E90D-6DCC45EA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2B10C-38BE-D369-498E-99CB3B8A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CB6-83DD-4DBF-BE55-C554B4EFBAB5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EE5E-D1EE-F927-1C3A-6E45214E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FC04E-E3D3-5499-D2D6-1996623E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5A3A-A55E-4465-8691-7B190F06D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71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2692-D042-DB00-3958-078198EC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DAB41-CC6B-9D8A-BFE7-2710F99DF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A2F56-8237-86AC-4B83-9A60D0E5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CB6-83DD-4DBF-BE55-C554B4EFBAB5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ABA3-85F6-D1A0-44B4-5A07C59A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CB14D-C167-DE25-1DDF-29D71279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5A3A-A55E-4465-8691-7B190F06D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826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11-BF00-87C6-82B1-B619F925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E0AE-6B42-4D4F-73E2-EC7B29158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4DEF7-4357-1042-96BC-37D8DA165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6D244-3ED3-7DC8-1988-7845DFCF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CB6-83DD-4DBF-BE55-C554B4EFBAB5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BB891-E887-000C-96D7-DA4E42E1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79183-6B63-82C8-79E3-1738BE10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5A3A-A55E-4465-8691-7B190F06D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744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ACF8-E56D-E780-969F-23B0E69C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410CC-F9C4-2C29-1C9E-936F08E2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5D064-39DC-F467-938C-9876406E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FBFD-0266-AA96-B6E2-7CD803A75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DB54F-C1E8-2E19-9DE6-16AA8F6C6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9ED7F-A52D-DB43-D430-145F65B7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CB6-83DD-4DBF-BE55-C554B4EFBAB5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71926-22D2-82A8-B34C-ED0A790B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C721-DADA-E551-DBDB-0265B6F2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5A3A-A55E-4465-8691-7B190F06D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8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6557-02B9-BE8F-FD46-C3837524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6B1DA-21F8-3FCA-9822-AF00017E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CB6-83DD-4DBF-BE55-C554B4EFBAB5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C439C-AF8C-B817-39CC-D360388D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16CC1-E251-24D1-90AC-868BBAB3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5A3A-A55E-4465-8691-7B190F06D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66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37ED7-F900-FEE8-DF4D-A8344CF1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CB6-83DD-4DBF-BE55-C554B4EFBAB5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29962-C07D-5CC7-0C3A-FB64EF67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95989-0362-5467-A029-CB2F98F3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5A3A-A55E-4465-8691-7B190F06D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59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1894-03EF-CF64-408C-B4D57138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82B7-34F4-CC5A-C1B2-21B0850C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1D611-7344-5F8D-B2A0-E67065A54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6323-D307-7F66-C379-9BB37AA4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CB6-83DD-4DBF-BE55-C554B4EFBAB5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54C8-B458-64A6-EB61-7BE24FCB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C4C80-60C2-9A78-BB2D-8CF291EE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5A3A-A55E-4465-8691-7B190F06D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683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43AC-FDC4-08FB-C8D8-7759665D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B1EF3-8A93-16A2-F964-826927F93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4E076-B623-57C9-353F-B8AD7E990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D7CFB-0B3F-527B-DD1D-0A617906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9CB6-83DD-4DBF-BE55-C554B4EFBAB5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FAB92-0799-A1EA-2554-9F9AB575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C0E5B-CEF3-1560-8923-32D5B4E6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5A3A-A55E-4465-8691-7B190F06D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83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E09BE-5C5A-BB39-9FDD-6243B303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49614-04EE-F0D4-C082-8B4F7F52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1FCA-3E7F-1885-7CB6-BDB079AEC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9CB6-83DD-4DBF-BE55-C554B4EFBAB5}" type="datetimeFigureOut">
              <a:rPr lang="en-SG" smtClean="0"/>
              <a:t>13/10/2024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BC28-7BAD-CD99-61B0-7CE2BDBE5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B698-16FA-2841-FAAB-639252C7D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65A3A-A55E-4465-8691-7B190F06D2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665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B69A09-3213-591F-9C81-63F3817E3394}"/>
              </a:ext>
            </a:extLst>
          </p:cNvPr>
          <p:cNvGrpSpPr/>
          <p:nvPr/>
        </p:nvGrpSpPr>
        <p:grpSpPr>
          <a:xfrm>
            <a:off x="185737" y="42862"/>
            <a:ext cx="11820525" cy="6772275"/>
            <a:chOff x="185737" y="42862"/>
            <a:chExt cx="11820525" cy="6772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2BAEEF-182F-59A6-52B1-F22C49ED9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737" y="42862"/>
              <a:ext cx="11820525" cy="67722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311CE3-3F38-1097-0E84-B919DE844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8661046" y="4537614"/>
              <a:ext cx="230879" cy="297221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49A227-6345-A496-6208-29527241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8643289" y="2561551"/>
              <a:ext cx="230880" cy="297221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94B2DC-9B85-53D7-E6C8-E0C1726E2BE9}"/>
              </a:ext>
            </a:extLst>
          </p:cNvPr>
          <p:cNvSpPr txBox="1"/>
          <p:nvPr/>
        </p:nvSpPr>
        <p:spPr>
          <a:xfrm>
            <a:off x="3164075" y="1934177"/>
            <a:ext cx="1007520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LEFT MOTOR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19E33-C323-1EC7-AE0F-B3B1A3DA49A1}"/>
              </a:ext>
            </a:extLst>
          </p:cNvPr>
          <p:cNvSpPr txBox="1"/>
          <p:nvPr/>
        </p:nvSpPr>
        <p:spPr>
          <a:xfrm>
            <a:off x="9822357" y="1955002"/>
            <a:ext cx="1119730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RIGHT MOTOR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69CAFF6-6357-8F7D-4564-FB6C846385A6}"/>
              </a:ext>
            </a:extLst>
          </p:cNvPr>
          <p:cNvSpPr/>
          <p:nvPr/>
        </p:nvSpPr>
        <p:spPr>
          <a:xfrm rot="16200000">
            <a:off x="620158" y="11311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7C287-0874-E55F-67E0-96AB48B33ACC}"/>
              </a:ext>
            </a:extLst>
          </p:cNvPr>
          <p:cNvGrpSpPr/>
          <p:nvPr/>
        </p:nvGrpSpPr>
        <p:grpSpPr>
          <a:xfrm>
            <a:off x="8146045" y="2969867"/>
            <a:ext cx="2116550" cy="459132"/>
            <a:chOff x="8146045" y="2969867"/>
            <a:chExt cx="2116550" cy="4591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7F4F86-FC83-1FFF-F0EE-4E83230A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6045" y="3268337"/>
              <a:ext cx="1904987" cy="1606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F62C60-655F-DBA1-8346-3F836A840559}"/>
                </a:ext>
              </a:extLst>
            </p:cNvPr>
            <p:cNvSpPr txBox="1"/>
            <p:nvPr/>
          </p:nvSpPr>
          <p:spPr>
            <a:xfrm>
              <a:off x="8146045" y="2969867"/>
              <a:ext cx="211655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15    </a:t>
              </a:r>
              <a:r>
                <a:rPr lang="en-US" sz="1400" b="1" dirty="0">
                  <a:solidFill>
                    <a:srgbClr val="92D050"/>
                  </a:solidFill>
                </a:rPr>
                <a:t>14</a:t>
              </a:r>
              <a:r>
                <a:rPr lang="en-US" sz="1400" b="1" dirty="0">
                  <a:solidFill>
                    <a:srgbClr val="FF0000"/>
                  </a:solidFill>
                </a:rPr>
                <a:t>    </a:t>
              </a:r>
              <a:r>
                <a:rPr lang="en-US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13</a:t>
              </a:r>
              <a:r>
                <a:rPr lang="en-US" sz="1400" b="1" dirty="0">
                  <a:solidFill>
                    <a:srgbClr val="FF0000"/>
                  </a:solidFill>
                </a:rPr>
                <a:t>   </a:t>
              </a:r>
              <a:r>
                <a:rPr lang="en-US" sz="1400" b="1" dirty="0">
                  <a:solidFill>
                    <a:srgbClr val="FFC000"/>
                  </a:solidFill>
                </a:rPr>
                <a:t>12</a:t>
              </a:r>
              <a:r>
                <a:rPr lang="en-US" sz="1400" b="1" dirty="0">
                  <a:solidFill>
                    <a:srgbClr val="FF0000"/>
                  </a:solidFill>
                </a:rPr>
                <a:t>   </a:t>
              </a:r>
              <a:r>
                <a:rPr lang="en-US" sz="1400" b="1" dirty="0">
                  <a:solidFill>
                    <a:srgbClr val="C00000"/>
                  </a:solidFill>
                </a:rPr>
                <a:t>11 </a:t>
              </a:r>
              <a:r>
                <a:rPr lang="en-US" sz="1400" b="1" dirty="0">
                  <a:solidFill>
                    <a:srgbClr val="FF0000"/>
                  </a:solidFill>
                </a:rPr>
                <a:t>  </a:t>
              </a:r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  <a:endParaRPr lang="en-SG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8BC74B1-8C7E-4A2D-121D-0AF2C26EACC5}"/>
              </a:ext>
            </a:extLst>
          </p:cNvPr>
          <p:cNvSpPr txBox="1"/>
          <p:nvPr/>
        </p:nvSpPr>
        <p:spPr>
          <a:xfrm>
            <a:off x="8356763" y="2708949"/>
            <a:ext cx="2994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Follow the wire </a:t>
            </a:r>
            <a:r>
              <a:rPr lang="en-US" sz="1400" b="1" dirty="0" err="1"/>
              <a:t>colour</a:t>
            </a:r>
            <a:r>
              <a:rPr lang="en-US" sz="1400" b="1" dirty="0"/>
              <a:t> in this diagram</a:t>
            </a:r>
            <a:endParaRPr lang="en-SG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747D9-33E2-089D-D328-F3B0B1F2D45A}"/>
              </a:ext>
            </a:extLst>
          </p:cNvPr>
          <p:cNvSpPr txBox="1"/>
          <p:nvPr/>
        </p:nvSpPr>
        <p:spPr>
          <a:xfrm>
            <a:off x="2032986" y="514904"/>
            <a:ext cx="350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WIRING DIAGRAM OF TEST ROBOT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647C7-A22F-E04A-4101-FF7B83DDDABA}"/>
              </a:ext>
            </a:extLst>
          </p:cNvPr>
          <p:cNvSpPr txBox="1"/>
          <p:nvPr/>
        </p:nvSpPr>
        <p:spPr>
          <a:xfrm>
            <a:off x="256731" y="1815924"/>
            <a:ext cx="1776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ROBOT ORIENTATION</a:t>
            </a:r>
            <a:endParaRPr lang="en-SG" sz="1400" b="1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60A0B-DD0E-766F-482A-10871DDA7943}"/>
              </a:ext>
            </a:extLst>
          </p:cNvPr>
          <p:cNvGrpSpPr/>
          <p:nvPr/>
        </p:nvGrpSpPr>
        <p:grpSpPr>
          <a:xfrm>
            <a:off x="35464" y="4923823"/>
            <a:ext cx="4509842" cy="1171284"/>
            <a:chOff x="35464" y="4923823"/>
            <a:chExt cx="4509842" cy="11712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D4F942-5EED-77A6-3A4F-ED64BBEBA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464" y="4923823"/>
              <a:ext cx="4509842" cy="117128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1D9D60-B5F8-6F58-A411-04AC820D6EA4}"/>
                </a:ext>
              </a:extLst>
            </p:cNvPr>
            <p:cNvSpPr txBox="1"/>
            <p:nvPr/>
          </p:nvSpPr>
          <p:spPr>
            <a:xfrm>
              <a:off x="3564045" y="5067284"/>
              <a:ext cx="421910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ENB</a:t>
              </a:r>
              <a:endParaRPr lang="en-SG" sz="1000" b="1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EB120D-E189-09B5-AC5F-073607273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6048" y="209818"/>
            <a:ext cx="3027902" cy="16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0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 Seng Goh</dc:creator>
  <cp:lastModifiedBy>Soon Seng Goh</cp:lastModifiedBy>
  <cp:revision>1</cp:revision>
  <dcterms:created xsi:type="dcterms:W3CDTF">2024-10-13T07:17:39Z</dcterms:created>
  <dcterms:modified xsi:type="dcterms:W3CDTF">2024-10-13T07:18:08Z</dcterms:modified>
</cp:coreProperties>
</file>