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DCF9-45AB-FD72-A095-60BFC9FC0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CBBA8-BAC9-A1CC-7956-AA8BD1964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519F-A566-2DBC-E270-5D8BFC0E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44A7-A620-DA83-3B8F-3BFC8C8F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0534-CC26-F7F2-A910-7AC279A4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085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BB9D-EBB9-782F-6267-9775D2C1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78BDA-9FFA-4BE4-A5BB-63C4392BC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AA11D-A87E-0531-1ABC-AF72C266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9D20-CB23-AACC-0110-95B0799D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A515-78CE-D0CC-4FEE-923AB1AC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547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86CC7-10F7-C086-F87E-67AE7DDE3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D1688-1227-73CB-8003-111DA6FE6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B461E-2FFD-4D7F-AD79-4BCD927C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BDD5A-3987-6F52-291C-52BC88B4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B70D-8781-1918-EDA9-86CB8C5B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80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24D4-F147-0B81-6B3E-0F6E44E2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3311B-7294-4473-9D4E-39F2937F2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FC66-44EF-9B3B-4240-65EB9E2A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577A-840A-5463-6E3C-201F4F71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50D0-8223-AD95-F024-A496E8B9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56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FC0B-77B4-5F8F-225D-A2E3CC0A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06E31-2D69-273D-89B8-F206540A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3FC2-DB66-FAB1-4D19-A9B09123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C340-1316-DE03-3F14-71A2F039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D6AB-1DF8-8C6B-EE50-745680BA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5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D7D6-0291-0AD3-F419-04B54EC6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F8D4-6BCB-E366-4030-CE83C9CE5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D3731-B9FF-BD20-5230-BB4812E9A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EDA10-1FF1-665C-43C9-450FCCC3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43CBF-B391-7FFD-77FC-D6E63DB6A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A5DC5-B651-1429-D8A2-418D2733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954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6D71-FBAD-62D3-F87C-52D32E27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58DC-5019-3447-AF54-6AB73E37F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F2DD4-3831-5DCF-49E4-9D666FEBC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41A82-F9A8-2BFB-3F6E-0CD76B23E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FDB06-E527-BA24-F95D-2B6BEE184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A8DED-2C37-B085-D427-BC0119DB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724E7-E3EA-1E76-30E6-B64B6371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4E596-0AAA-1700-CE2E-3BD1297C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103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1A81-8183-CDA3-0733-0B24933D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D763F-3B0B-FDAD-EEAE-850B9F20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E1AFB-C4C4-534E-ED07-138ED310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70AC8-ED01-142A-2567-45697405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85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9727E-1A65-7307-5432-5C5626F5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B3F6F-3A8B-2B6F-DFCC-D531ADD1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DCFC7-A585-1CEE-F43C-1FB03F2D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82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6C9C-A15D-1B67-DC2B-D66FDF71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2906-A2A7-B726-D398-ACCCB1CBD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5BCB0-5F76-FF97-3223-6F798A7D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CD29-1930-2A6E-FE32-F670CF9C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1AC43-D91B-8E58-291D-616BDE1B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F764C-CB64-FD05-FD9A-8FC1F893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2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74F6-7577-7929-A5D5-914FA208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6D162-FC74-F99B-E9B2-AD92590E9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A357E-D5D0-A34C-144B-2DE1F4898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4B308-18C3-579E-3111-263681F6C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ED38E-04B1-C025-5D0C-0F45EB27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46CC-CFE8-5664-18B4-44B0F895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895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8089C-F9CD-39F0-9B21-8353BD9D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D311-85F3-70D8-7D60-1D416689B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C7F6-E46F-555C-F5F5-891F7024A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7EF88-C1AA-492C-B514-60992239A823}" type="datetimeFigureOut">
              <a:rPr lang="en-SG" smtClean="0"/>
              <a:t>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85D9-2304-ECA9-3124-AA89D401A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4482-24EB-30DD-935A-FFE7C00DB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B71FF-D5F4-4A3F-9F2B-10E9D4451E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45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76F31C-9D77-775C-8FBA-CCE09820E2DD}"/>
              </a:ext>
            </a:extLst>
          </p:cNvPr>
          <p:cNvSpPr txBox="1"/>
          <p:nvPr/>
        </p:nvSpPr>
        <p:spPr>
          <a:xfrm>
            <a:off x="3036815" y="947956"/>
            <a:ext cx="524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Agenda for August 6</a:t>
            </a:r>
            <a:r>
              <a:rPr lang="en-US" baseline="30000" dirty="0"/>
              <a:t>th</a:t>
            </a:r>
            <a:r>
              <a:rPr lang="en-US" dirty="0"/>
              <a:t> Meeting (12-3 p.m. TRL MakeIt)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A3971-744A-ACB0-54B9-54E599A40BB4}"/>
              </a:ext>
            </a:extLst>
          </p:cNvPr>
          <p:cNvSpPr txBox="1"/>
          <p:nvPr/>
        </p:nvSpPr>
        <p:spPr>
          <a:xfrm>
            <a:off x="2306065" y="1400961"/>
            <a:ext cx="7809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robby_with_class.py to an obstacle avoiding robot  autorobot.py</a:t>
            </a:r>
          </a:p>
          <a:p>
            <a:endParaRPr lang="en-SG" dirty="0"/>
          </a:p>
          <a:p>
            <a:r>
              <a:rPr lang="en-SG" dirty="0"/>
              <a:t>Material Required:</a:t>
            </a:r>
          </a:p>
          <a:p>
            <a:r>
              <a:rPr lang="en-SG" dirty="0"/>
              <a:t>Servo Motor </a:t>
            </a:r>
          </a:p>
          <a:p>
            <a:r>
              <a:rPr lang="en-SG" dirty="0"/>
              <a:t>Ultrasonic Sensor HCSR04</a:t>
            </a:r>
          </a:p>
          <a:p>
            <a:endParaRPr lang="en-SG" dirty="0"/>
          </a:p>
          <a:p>
            <a:r>
              <a:rPr lang="en-SG" dirty="0"/>
              <a:t>9 volt battery</a:t>
            </a:r>
          </a:p>
          <a:p>
            <a:endParaRPr lang="en-SG" dirty="0"/>
          </a:p>
          <a:p>
            <a:r>
              <a:rPr lang="en-SG" dirty="0"/>
              <a:t>3D printed attachment for the servo motor and ultrasonic sensor will be provided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7518C-4008-0E8C-B3EB-72D365C29CF0}"/>
              </a:ext>
            </a:extLst>
          </p:cNvPr>
          <p:cNvSpPr txBox="1"/>
          <p:nvPr/>
        </p:nvSpPr>
        <p:spPr>
          <a:xfrm>
            <a:off x="2306065" y="4169328"/>
            <a:ext cx="54312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Lesson:</a:t>
            </a:r>
          </a:p>
          <a:p>
            <a:r>
              <a:rPr lang="en-US" dirty="0"/>
              <a:t>How to calibrate a servo motor</a:t>
            </a:r>
          </a:p>
          <a:p>
            <a:r>
              <a:rPr lang="en-US" dirty="0"/>
              <a:t>How to set up the ultrasonic sensor as a distance 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292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</cp:revision>
  <cp:lastPrinted>2023-08-05T06:01:12Z</cp:lastPrinted>
  <dcterms:created xsi:type="dcterms:W3CDTF">2023-08-05T06:01:09Z</dcterms:created>
  <dcterms:modified xsi:type="dcterms:W3CDTF">2023-08-05T06:01:55Z</dcterms:modified>
</cp:coreProperties>
</file>