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FB04-FE1A-E8B4-7794-0707FE45A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753A3-B9DC-2510-C915-F48C0B089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C79DB-7BFD-E172-969D-27E59A4C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5/6/2023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EE2F1-F0A4-7C64-CE54-B38A81EA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EB3B4-200E-2393-5EE1-3EC87756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485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A567-5CE4-D887-2DA6-435EC0CB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6D6FE-F1A6-9C02-C9E7-AD9F897D8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4CC20-FDFF-44AA-38E9-8FE7389B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5/6/2023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ABC67-71F1-1E77-03A7-3BFCC665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87838-6A74-8765-A223-BC8356A8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038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8B193-B693-BDC9-43F4-09A8E263E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811C8-6AC8-33FC-19BD-25D841635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CDAC-F7F9-7A85-0FC9-33DACA11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5/6/2023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4535B-4E8D-0996-C8DD-B6C4D6A4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14E48-64E7-64AA-DCBB-F5C15AB2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90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1E58-40EC-7014-4106-B9AEA8D9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CB45E-D0BF-B617-ADF8-98157EAF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0DFA1-A288-61E3-3E08-1A16B280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5/6/2023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0A95-AC61-17FF-8072-B4C0A211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7708E-82E0-A61E-C8A3-8D81E555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191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B704F-1565-8324-05BA-5C4C125B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0F3E5-DD8B-38F6-FDE3-AAAC87462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D5F2F-C67E-E5DC-00A3-C63CF27C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5/6/2023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A73ED-22A5-856B-3442-CC71E877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6DA4B-CFA4-908F-3DB4-B332D639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89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693B-5FE4-FB69-929F-C792FCCD3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1BB55-9CE8-C752-61BC-475F85015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38518-D643-EEAF-8337-3ABF6D0F3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12E2E-C9AC-4A20-D06C-405BD2A9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5/6/2023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81D81-6507-722E-890D-03095DDE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AE7D9-8AEB-A3EC-CCC6-B5785ED6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506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3D65-FE69-B0B2-8237-B1DD73E5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A43BA-9E6A-3620-2630-26274D731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1B903-3BB2-5804-8ED6-ECD4E6E43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42358-E41C-6A5C-52F8-EA8D1A89F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EBDA0-DD7B-E09F-6EE3-C6FF55A20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89D7A-0B67-0ED5-62A2-8286D582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5/6/2023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5977D-8C36-7D68-E4F9-875DB502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D14DE-CAEF-A2FC-6287-2562F721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909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C4D3-DAF8-7C76-9B45-17C2BC55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C73C6-611B-EFAC-609D-374385B7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5/6/2023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AAC35-7F76-8CC4-6589-40FC2668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5639D-3983-7317-9F82-AD16A692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306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E516E-B4BE-99B7-EA2B-9D28FED0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5/6/2023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26305-F9BA-5FD0-EE9D-080F3D3F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96E1D-2F4F-722D-CD1D-8A736A02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6499-A71D-A8CA-5DD8-D6C8B6E4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229D3-0E8E-E39C-A6FB-2B8F9EB59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D197F-D8C6-6715-52A0-BCFD6A0AC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91C12-97ED-E833-C74D-66E8E4F6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5/6/2023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842F6-D1F6-112A-604B-E453DF7D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BB078-A3A2-8B26-3DD5-30BA1D1F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435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AB99-B81E-EBBB-13AB-BDFABD7D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FA1B6-83A6-8653-F333-66C9743AA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B7E59-D3C5-4410-66D4-96D6E2D51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26C2E-F420-16C8-5F56-E18B6896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5/6/2023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30889-9CAC-A120-F444-6C98519A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8917-0C61-824C-37C9-D77F095B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35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28435-07FD-70DA-7045-E0D4FC0D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19A4D-6CEA-2281-3F56-842DCDE99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D0B30-1992-B981-1A69-1B560BF9E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B9423-A254-4D14-A209-4E45C036B111}" type="datetimeFigureOut">
              <a:rPr lang="en-SG" smtClean="0"/>
              <a:t>5/6/2023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23A95-7925-B49F-A13F-83440C987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0962-A1D1-4863-B0BA-B3B3004C8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113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ee.sg/2pcs-15cm-Wire-Cable-9V-9-Volt-Battery-Clip-Connector-I-Type-i.115725173.20779261825?sp_atk=ca99f17f-20a4-4b7d-8a91-010635a30d0f&amp;xptdk=ca99f17f-20a4-4b7d-8a91-010635a30d0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ee.sg/Beston-9V-1000mAh-Battery-with-USB-Type-C-Rechargeable-Port-Li-ion-Battery-Smart-Tag-(Free-Type-C-Cable)-i.203611580.22138888328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DB781D4-F13B-00CC-532F-0415BAA5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3" y="0"/>
            <a:ext cx="1136783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C7BFF-318E-85DF-3A31-776EBC2D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375" y="2729430"/>
            <a:ext cx="2286000" cy="1905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7AD7B47-BF22-2D3E-F9DA-CEB614680857}"/>
              </a:ext>
            </a:extLst>
          </p:cNvPr>
          <p:cNvSpPr txBox="1"/>
          <p:nvPr/>
        </p:nvSpPr>
        <p:spPr>
          <a:xfrm>
            <a:off x="8387767" y="4560161"/>
            <a:ext cx="4763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</a:t>
            </a:r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71D7DC-8D67-56B5-6909-EFF177A8F29B}"/>
              </a:ext>
            </a:extLst>
          </p:cNvPr>
          <p:cNvGrpSpPr/>
          <p:nvPr/>
        </p:nvGrpSpPr>
        <p:grpSpPr>
          <a:xfrm>
            <a:off x="6682445" y="1992571"/>
            <a:ext cx="1231427" cy="657322"/>
            <a:chOff x="6682445" y="1992571"/>
            <a:chExt cx="1231427" cy="657322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17C60B89-BAF6-B3F4-178C-B7CC2261F9F6}"/>
                </a:ext>
              </a:extLst>
            </p:cNvPr>
            <p:cNvSpPr/>
            <p:nvPr/>
          </p:nvSpPr>
          <p:spPr>
            <a:xfrm rot="16200000">
              <a:off x="6969498" y="2117578"/>
              <a:ext cx="657322" cy="4073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2DAF39-A544-1378-C312-1FD2BC75AC96}"/>
                </a:ext>
              </a:extLst>
            </p:cNvPr>
            <p:cNvSpPr txBox="1"/>
            <p:nvPr/>
          </p:nvSpPr>
          <p:spPr>
            <a:xfrm>
              <a:off x="6682445" y="2320330"/>
              <a:ext cx="1231427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Left Motor Forward</a:t>
              </a:r>
              <a:endParaRPr lang="en-SG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F9215B-ABCD-EFC7-374D-95BFB49C301C}"/>
              </a:ext>
            </a:extLst>
          </p:cNvPr>
          <p:cNvGrpSpPr/>
          <p:nvPr/>
        </p:nvGrpSpPr>
        <p:grpSpPr>
          <a:xfrm>
            <a:off x="8010210" y="1992570"/>
            <a:ext cx="1306768" cy="657322"/>
            <a:chOff x="8010210" y="1992570"/>
            <a:chExt cx="1306768" cy="657322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2667EB04-3257-D8A8-9F3F-0808A184F019}"/>
                </a:ext>
              </a:extLst>
            </p:cNvPr>
            <p:cNvSpPr/>
            <p:nvPr/>
          </p:nvSpPr>
          <p:spPr>
            <a:xfrm rot="16200000">
              <a:off x="8093610" y="2117577"/>
              <a:ext cx="657322" cy="4073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174D6D-8720-4CDF-2403-C3A032F1987A}"/>
                </a:ext>
              </a:extLst>
            </p:cNvPr>
            <p:cNvSpPr txBox="1"/>
            <p:nvPr/>
          </p:nvSpPr>
          <p:spPr>
            <a:xfrm>
              <a:off x="8010210" y="2320329"/>
              <a:ext cx="1306768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Right Motor Forward</a:t>
              </a:r>
              <a:endParaRPr lang="en-SG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7841A9-FA33-52A7-6194-B00FE7CB54CB}"/>
              </a:ext>
            </a:extLst>
          </p:cNvPr>
          <p:cNvGrpSpPr/>
          <p:nvPr/>
        </p:nvGrpSpPr>
        <p:grpSpPr>
          <a:xfrm>
            <a:off x="6441121" y="2919930"/>
            <a:ext cx="1459245" cy="657322"/>
            <a:chOff x="6441121" y="2919930"/>
            <a:chExt cx="1459245" cy="657322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3EF6771-2A42-7CFF-1B17-DEE1CD2CD200}"/>
                </a:ext>
              </a:extLst>
            </p:cNvPr>
            <p:cNvSpPr/>
            <p:nvPr/>
          </p:nvSpPr>
          <p:spPr>
            <a:xfrm rot="5400000">
              <a:off x="7368052" y="3044937"/>
              <a:ext cx="657322" cy="40730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EBFCFB-2E21-45FF-996D-8E4491C1F5CA}"/>
                </a:ext>
              </a:extLst>
            </p:cNvPr>
            <p:cNvSpPr txBox="1"/>
            <p:nvPr/>
          </p:nvSpPr>
          <p:spPr>
            <a:xfrm>
              <a:off x="6441121" y="3026142"/>
              <a:ext cx="1306768" cy="246221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Left Motor Backward</a:t>
              </a:r>
              <a:endParaRPr lang="en-SG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3D43C3-388B-C2FF-F2E2-AAE216B4B28E}"/>
              </a:ext>
            </a:extLst>
          </p:cNvPr>
          <p:cNvGrpSpPr/>
          <p:nvPr/>
        </p:nvGrpSpPr>
        <p:grpSpPr>
          <a:xfrm>
            <a:off x="7875359" y="2919931"/>
            <a:ext cx="1636940" cy="657322"/>
            <a:chOff x="7875359" y="2919931"/>
            <a:chExt cx="1636940" cy="657322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0F1B740D-A03B-B849-242C-A98C17DCD569}"/>
                </a:ext>
              </a:extLst>
            </p:cNvPr>
            <p:cNvSpPr/>
            <p:nvPr/>
          </p:nvSpPr>
          <p:spPr>
            <a:xfrm rot="5400000">
              <a:off x="7750352" y="3044938"/>
              <a:ext cx="657322" cy="40730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987046-A33E-7D5A-4A5F-B686DD91A95D}"/>
                </a:ext>
              </a:extLst>
            </p:cNvPr>
            <p:cNvSpPr txBox="1"/>
            <p:nvPr/>
          </p:nvSpPr>
          <p:spPr>
            <a:xfrm>
              <a:off x="8130189" y="3034334"/>
              <a:ext cx="1382110" cy="246221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Right Motor Backward</a:t>
              </a:r>
              <a:endParaRPr lang="en-SG" sz="1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5" name="Callout: Right Arrow 34">
            <a:extLst>
              <a:ext uri="{FF2B5EF4-FFF2-40B4-BE49-F238E27FC236}">
                <a16:creationId xmlns:a16="http://schemas.microsoft.com/office/drawing/2014/main" id="{70EAE583-0A39-A0AF-9494-FBD6A4973EC6}"/>
              </a:ext>
            </a:extLst>
          </p:cNvPr>
          <p:cNvSpPr/>
          <p:nvPr/>
        </p:nvSpPr>
        <p:spPr>
          <a:xfrm>
            <a:off x="5318449" y="2367480"/>
            <a:ext cx="1403902" cy="914400"/>
          </a:xfrm>
          <a:prstGeom prst="rightArrow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ENA</a:t>
            </a:r>
          </a:p>
          <a:p>
            <a:pPr algn="ctr"/>
            <a:r>
              <a:rPr lang="en-US" sz="1400" dirty="0"/>
              <a:t>Left wheel Throttle</a:t>
            </a:r>
            <a:endParaRPr lang="en-SG" sz="1400" dirty="0"/>
          </a:p>
        </p:txBody>
      </p:sp>
      <p:sp>
        <p:nvSpPr>
          <p:cNvPr id="39" name="Callout: Left Arrow 38">
            <a:extLst>
              <a:ext uri="{FF2B5EF4-FFF2-40B4-BE49-F238E27FC236}">
                <a16:creationId xmlns:a16="http://schemas.microsoft.com/office/drawing/2014/main" id="{A65DF129-93D4-D84C-9B70-B5244AF2320D}"/>
              </a:ext>
            </a:extLst>
          </p:cNvPr>
          <p:cNvSpPr/>
          <p:nvPr/>
        </p:nvSpPr>
        <p:spPr>
          <a:xfrm>
            <a:off x="9180845" y="2366155"/>
            <a:ext cx="1204126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ENB</a:t>
            </a:r>
          </a:p>
          <a:p>
            <a:pPr algn="ctr"/>
            <a:r>
              <a:rPr lang="en-US" sz="1400" dirty="0"/>
              <a:t>Right wheel Throttle</a:t>
            </a:r>
            <a:endParaRPr lang="en-SG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B492F9-E451-38DC-8C6C-B927FF8651CE}"/>
              </a:ext>
            </a:extLst>
          </p:cNvPr>
          <p:cNvSpPr txBox="1"/>
          <p:nvPr/>
        </p:nvSpPr>
        <p:spPr>
          <a:xfrm>
            <a:off x="961053" y="279918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PINS ON THE LN298</a:t>
            </a:r>
            <a:endParaRPr lang="en-SG" sz="24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65B6CA-AF7D-CC25-84D5-6D8CEF656C45}"/>
              </a:ext>
            </a:extLst>
          </p:cNvPr>
          <p:cNvGrpSpPr/>
          <p:nvPr/>
        </p:nvGrpSpPr>
        <p:grpSpPr>
          <a:xfrm>
            <a:off x="7501953" y="4907117"/>
            <a:ext cx="890101" cy="1739226"/>
            <a:chOff x="7501953" y="4907117"/>
            <a:chExt cx="890101" cy="1739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97D6A3-95CB-A210-5978-1A85BFC755BB}"/>
                </a:ext>
              </a:extLst>
            </p:cNvPr>
            <p:cNvSpPr txBox="1"/>
            <p:nvPr/>
          </p:nvSpPr>
          <p:spPr>
            <a:xfrm>
              <a:off x="7612877" y="4907117"/>
              <a:ext cx="779177" cy="83099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  <a:p>
              <a:r>
                <a:rPr lang="en-US" sz="1600" dirty="0"/>
                <a:t>LEFT</a:t>
              </a:r>
            </a:p>
            <a:p>
              <a:endParaRPr lang="en-SG" sz="1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DE1B89-5C95-8C8A-747F-075A51D882F2}"/>
                </a:ext>
              </a:extLst>
            </p:cNvPr>
            <p:cNvSpPr txBox="1"/>
            <p:nvPr/>
          </p:nvSpPr>
          <p:spPr>
            <a:xfrm>
              <a:off x="7501953" y="5815346"/>
              <a:ext cx="779177" cy="83099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  <a:p>
              <a:r>
                <a:rPr lang="en-US" sz="1600" dirty="0"/>
                <a:t>RIGHT</a:t>
              </a:r>
            </a:p>
            <a:p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699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2E2D2D-1CF4-A67C-6627-CE762A623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55" y="335560"/>
            <a:ext cx="8024495" cy="4724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A4DE88-DAC6-ED76-3D28-82536D40F14C}"/>
              </a:ext>
            </a:extLst>
          </p:cNvPr>
          <p:cNvSpPr txBox="1"/>
          <p:nvPr/>
        </p:nvSpPr>
        <p:spPr>
          <a:xfrm>
            <a:off x="775555" y="5060322"/>
            <a:ext cx="83691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3"/>
              </a:rPr>
              <a:t>https://shopee.sg/2pcs-15cm-Wire-Cable-9V-9-Volt-Battery-Clip-Connector-I-Type-i.115725173.20779261825?sp_atk=ca99f17f-20a4-4b7d-8a91-010635a30d0f&amp;xptdk=ca99f17f-20a4-4b7d-8a91-010635a30d0f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7272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3301AF-1389-526D-8D78-D0C789C313BE}"/>
              </a:ext>
            </a:extLst>
          </p:cNvPr>
          <p:cNvSpPr txBox="1"/>
          <p:nvPr/>
        </p:nvSpPr>
        <p:spPr>
          <a:xfrm>
            <a:off x="2978089" y="1750823"/>
            <a:ext cx="64259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Robot Class  -  </a:t>
            </a:r>
            <a:r>
              <a:rPr lang="en-US" dirty="0">
                <a:solidFill>
                  <a:srgbClr val="0070C0"/>
                </a:solidFill>
              </a:rPr>
              <a:t>classRobotCar.py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Getting </a:t>
            </a:r>
            <a:r>
              <a:rPr lang="en-US" dirty="0" err="1"/>
              <a:t>ChatGPT</a:t>
            </a:r>
            <a:r>
              <a:rPr lang="en-US" dirty="0"/>
              <a:t> to explain what a class is</a:t>
            </a:r>
          </a:p>
          <a:p>
            <a:endParaRPr lang="en-US" dirty="0"/>
          </a:p>
          <a:p>
            <a:r>
              <a:rPr lang="en-US" dirty="0"/>
              <a:t>Example of a python program using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Controlling the Robot via </a:t>
            </a:r>
            <a:r>
              <a:rPr lang="en-US" dirty="0" err="1"/>
              <a:t>Wifi</a:t>
            </a:r>
            <a:r>
              <a:rPr lang="en-US" dirty="0"/>
              <a:t> – </a:t>
            </a:r>
            <a:r>
              <a:rPr lang="en-US" dirty="0">
                <a:solidFill>
                  <a:srgbClr val="0070C0"/>
                </a:solidFill>
              </a:rPr>
              <a:t>robby_wifi_controlled.py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to get </a:t>
            </a:r>
            <a:r>
              <a:rPr lang="en-US" dirty="0" err="1"/>
              <a:t>ChatGPT</a:t>
            </a:r>
            <a:r>
              <a:rPr lang="en-US" dirty="0"/>
              <a:t> to generate the html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FF0000"/>
                </a:solidFill>
                <a:effectLst/>
                <a:latin typeface="Söhne"/>
              </a:rPr>
              <a:t>give me a html page using bootstrap. 1 FORWARD button in green 1 BACKWARD button in green, 1 LEFT button in blue, 1 RIGHT button in blue and 1 STOP button in red in the middle of these 4 buttons. Add a caption on top of these button : WEB CONTROLLED ROBOT CAR. All buttons belongs to the same group ‘key’ to submit to a </a:t>
            </a:r>
            <a:r>
              <a:rPr lang="en-US" b="0" i="1" dirty="0" err="1">
                <a:solidFill>
                  <a:srgbClr val="FF0000"/>
                </a:solidFill>
                <a:effectLst/>
                <a:latin typeface="Söhne"/>
              </a:rPr>
              <a:t>pico</a:t>
            </a:r>
            <a:r>
              <a:rPr lang="en-US" b="0" i="1" dirty="0">
                <a:solidFill>
                  <a:srgbClr val="FF0000"/>
                </a:solidFill>
                <a:effectLst/>
                <a:latin typeface="Söhne"/>
              </a:rPr>
              <a:t> web server.  Do not use </a:t>
            </a:r>
            <a:r>
              <a:rPr lang="en-US" b="0" i="1" dirty="0" err="1">
                <a:solidFill>
                  <a:srgbClr val="FF0000"/>
                </a:solidFill>
                <a:effectLst/>
                <a:latin typeface="Söhne"/>
              </a:rPr>
              <a:t>javascript</a:t>
            </a:r>
            <a:endParaRPr lang="en-US" i="1" dirty="0">
              <a:solidFill>
                <a:srgbClr val="FF0000"/>
              </a:solidFill>
            </a:endParaRPr>
          </a:p>
          <a:p>
            <a:endParaRPr lang="en-S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84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DB781D4-F13B-00CC-532F-0415BAA5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3" y="0"/>
            <a:ext cx="1136783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C7BFF-318E-85DF-3A31-776EBC2D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375" y="2729430"/>
            <a:ext cx="2286000" cy="1905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8790CD1-CB8E-5641-F944-3D9944C31359}"/>
              </a:ext>
            </a:extLst>
          </p:cNvPr>
          <p:cNvGrpSpPr/>
          <p:nvPr/>
        </p:nvGrpSpPr>
        <p:grpSpPr>
          <a:xfrm>
            <a:off x="4282319" y="5272633"/>
            <a:ext cx="427440" cy="1158839"/>
            <a:chOff x="4282319" y="5272633"/>
            <a:chExt cx="427440" cy="1158839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E946CF20-0E12-0FD0-7222-085F69EE1B39}"/>
                </a:ext>
              </a:extLst>
            </p:cNvPr>
            <p:cNvSpPr/>
            <p:nvPr/>
          </p:nvSpPr>
          <p:spPr>
            <a:xfrm>
              <a:off x="4300981" y="5272633"/>
              <a:ext cx="408778" cy="27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21E2CA99-908D-D503-63AB-6FAB7E2F6678}"/>
                </a:ext>
              </a:extLst>
            </p:cNvPr>
            <p:cNvSpPr/>
            <p:nvPr/>
          </p:nvSpPr>
          <p:spPr>
            <a:xfrm>
              <a:off x="4300981" y="6160116"/>
              <a:ext cx="408778" cy="27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Multiplication Sign 25">
              <a:extLst>
                <a:ext uri="{FF2B5EF4-FFF2-40B4-BE49-F238E27FC236}">
                  <a16:creationId xmlns:a16="http://schemas.microsoft.com/office/drawing/2014/main" id="{5B5C1B49-9133-2E2A-9BA0-FDA19FC1F097}"/>
                </a:ext>
              </a:extLst>
            </p:cNvPr>
            <p:cNvSpPr/>
            <p:nvPr/>
          </p:nvSpPr>
          <p:spPr>
            <a:xfrm>
              <a:off x="4282319" y="5543989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Multiplication Sign 26">
              <a:extLst>
                <a:ext uri="{FF2B5EF4-FFF2-40B4-BE49-F238E27FC236}">
                  <a16:creationId xmlns:a16="http://schemas.microsoft.com/office/drawing/2014/main" id="{0B4B569C-7766-82EE-D2B0-700640BF1075}"/>
                </a:ext>
              </a:extLst>
            </p:cNvPr>
            <p:cNvSpPr/>
            <p:nvPr/>
          </p:nvSpPr>
          <p:spPr>
            <a:xfrm>
              <a:off x="4285246" y="5898353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47E163-42DF-3D6E-7699-ABDB693DC2FD}"/>
              </a:ext>
            </a:extLst>
          </p:cNvPr>
          <p:cNvGrpSpPr/>
          <p:nvPr/>
        </p:nvGrpSpPr>
        <p:grpSpPr>
          <a:xfrm>
            <a:off x="7146484" y="2240417"/>
            <a:ext cx="3470717" cy="953245"/>
            <a:chOff x="7146484" y="2240417"/>
            <a:chExt cx="3470717" cy="95324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CE7D0CD-CED4-DC9C-B72D-607F920493D7}"/>
                </a:ext>
              </a:extLst>
            </p:cNvPr>
            <p:cNvGrpSpPr/>
            <p:nvPr/>
          </p:nvGrpSpPr>
          <p:grpSpPr>
            <a:xfrm>
              <a:off x="7146484" y="2240417"/>
              <a:ext cx="3470717" cy="408779"/>
              <a:chOff x="7146484" y="2240417"/>
              <a:chExt cx="3470717" cy="40877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92C703A-80BF-7472-EA2C-C7461DF901B3}"/>
                  </a:ext>
                </a:extLst>
              </p:cNvPr>
              <p:cNvGrpSpPr/>
              <p:nvPr/>
            </p:nvGrpSpPr>
            <p:grpSpPr>
              <a:xfrm>
                <a:off x="7146484" y="2240417"/>
                <a:ext cx="1386292" cy="408779"/>
                <a:chOff x="7146484" y="2240417"/>
                <a:chExt cx="1386292" cy="408779"/>
              </a:xfrm>
            </p:grpSpPr>
            <p:sp>
              <p:nvSpPr>
                <p:cNvPr id="10" name="Arrow: Right 9">
                  <a:extLst>
                    <a:ext uri="{FF2B5EF4-FFF2-40B4-BE49-F238E27FC236}">
                      <a16:creationId xmlns:a16="http://schemas.microsoft.com/office/drawing/2014/main" id="{6B87D1EE-8452-6B7F-8BF6-711E27A6DDC8}"/>
                    </a:ext>
                  </a:extLst>
                </p:cNvPr>
                <p:cNvSpPr/>
                <p:nvPr/>
              </p:nvSpPr>
              <p:spPr>
                <a:xfrm rot="16200000">
                  <a:off x="7077773" y="2309129"/>
                  <a:ext cx="408778" cy="27135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" name="Arrow: Right 13">
                  <a:extLst>
                    <a:ext uri="{FF2B5EF4-FFF2-40B4-BE49-F238E27FC236}">
                      <a16:creationId xmlns:a16="http://schemas.microsoft.com/office/drawing/2014/main" id="{B5FCACA5-43E0-C6EF-A639-99A450C64752}"/>
                    </a:ext>
                  </a:extLst>
                </p:cNvPr>
                <p:cNvSpPr/>
                <p:nvPr/>
              </p:nvSpPr>
              <p:spPr>
                <a:xfrm rot="16200000">
                  <a:off x="8192709" y="2309128"/>
                  <a:ext cx="408778" cy="27135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708AB1-A42E-04E6-33C4-CD91A54495B5}"/>
                  </a:ext>
                </a:extLst>
              </p:cNvPr>
              <p:cNvSpPr txBox="1"/>
              <p:nvPr/>
            </p:nvSpPr>
            <p:spPr>
              <a:xfrm>
                <a:off x="9053375" y="2290917"/>
                <a:ext cx="15638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1">
                        <a:lumMod val="75000"/>
                      </a:schemeClr>
                    </a:solidFill>
                  </a:rPr>
                  <a:t>ON-Move Forward</a:t>
                </a:r>
                <a:endParaRPr lang="en-SG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1" name="Multiplication Sign 30">
              <a:extLst>
                <a:ext uri="{FF2B5EF4-FFF2-40B4-BE49-F238E27FC236}">
                  <a16:creationId xmlns:a16="http://schemas.microsoft.com/office/drawing/2014/main" id="{A6B66416-5FC1-48E4-73F7-8ED8816217C4}"/>
                </a:ext>
              </a:extLst>
            </p:cNvPr>
            <p:cNvSpPr/>
            <p:nvPr/>
          </p:nvSpPr>
          <p:spPr>
            <a:xfrm>
              <a:off x="7501596" y="2922305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Multiplication Sign 31">
              <a:extLst>
                <a:ext uri="{FF2B5EF4-FFF2-40B4-BE49-F238E27FC236}">
                  <a16:creationId xmlns:a16="http://schemas.microsoft.com/office/drawing/2014/main" id="{F6E5AB17-2D42-3A33-5636-6FEFAEEC33C1}"/>
                </a:ext>
              </a:extLst>
            </p:cNvPr>
            <p:cNvSpPr/>
            <p:nvPr/>
          </p:nvSpPr>
          <p:spPr>
            <a:xfrm>
              <a:off x="7910375" y="2922305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7AD7B47-BF22-2D3E-F9DA-CEB614680857}"/>
              </a:ext>
            </a:extLst>
          </p:cNvPr>
          <p:cNvSpPr txBox="1"/>
          <p:nvPr/>
        </p:nvSpPr>
        <p:spPr>
          <a:xfrm>
            <a:off x="8387767" y="4560161"/>
            <a:ext cx="4763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</a:t>
            </a:r>
            <a:endParaRPr lang="en-SG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4B6166-B5C2-9C15-F8C3-F7CBEF2BB19C}"/>
              </a:ext>
            </a:extLst>
          </p:cNvPr>
          <p:cNvSpPr txBox="1"/>
          <p:nvPr/>
        </p:nvSpPr>
        <p:spPr>
          <a:xfrm>
            <a:off x="961053" y="270587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PINS ON THE LN298</a:t>
            </a:r>
            <a:endParaRPr lang="en-SG" sz="2400" b="1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847D0EB-CA44-318F-A285-A1E84CEC2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869" y="3246630"/>
            <a:ext cx="6048375" cy="13716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8CB79AD-7A4E-E407-2FFE-BEC702960BC6}"/>
              </a:ext>
            </a:extLst>
          </p:cNvPr>
          <p:cNvGrpSpPr/>
          <p:nvPr/>
        </p:nvGrpSpPr>
        <p:grpSpPr>
          <a:xfrm>
            <a:off x="7501953" y="4907117"/>
            <a:ext cx="890101" cy="1739226"/>
            <a:chOff x="7501953" y="4907117"/>
            <a:chExt cx="890101" cy="173922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6F4FBA-C402-C376-28CD-0011FBB888CD}"/>
                </a:ext>
              </a:extLst>
            </p:cNvPr>
            <p:cNvSpPr txBox="1"/>
            <p:nvPr/>
          </p:nvSpPr>
          <p:spPr>
            <a:xfrm>
              <a:off x="7612877" y="4907117"/>
              <a:ext cx="779177" cy="83099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  <a:p>
              <a:r>
                <a:rPr lang="en-US" sz="1600" dirty="0"/>
                <a:t>LEFT</a:t>
              </a:r>
            </a:p>
            <a:p>
              <a:endParaRPr lang="en-SG" sz="16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1D8FAC6-8A7F-6243-745F-09CEFBA55837}"/>
                </a:ext>
              </a:extLst>
            </p:cNvPr>
            <p:cNvSpPr txBox="1"/>
            <p:nvPr/>
          </p:nvSpPr>
          <p:spPr>
            <a:xfrm>
              <a:off x="7501953" y="5815346"/>
              <a:ext cx="779177" cy="83099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  <a:p>
              <a:r>
                <a:rPr lang="en-US" sz="1600" dirty="0"/>
                <a:t>RIGHT</a:t>
              </a:r>
            </a:p>
            <a:p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370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DB781D4-F13B-00CC-532F-0415BAA5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3" y="0"/>
            <a:ext cx="1136783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C7BFF-318E-85DF-3A31-776EBC2D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375" y="2729430"/>
            <a:ext cx="2286000" cy="1905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CE722BB-031F-7909-21C5-D66826B2CCA8}"/>
              </a:ext>
            </a:extLst>
          </p:cNvPr>
          <p:cNvGrpSpPr/>
          <p:nvPr/>
        </p:nvGrpSpPr>
        <p:grpSpPr>
          <a:xfrm>
            <a:off x="4300979" y="5259857"/>
            <a:ext cx="408780" cy="1194287"/>
            <a:chOff x="4300979" y="5259857"/>
            <a:chExt cx="408780" cy="1194287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E946CF20-0E12-0FD0-7222-085F69EE1B39}"/>
                </a:ext>
              </a:extLst>
            </p:cNvPr>
            <p:cNvSpPr/>
            <p:nvPr/>
          </p:nvSpPr>
          <p:spPr>
            <a:xfrm>
              <a:off x="4300980" y="5923131"/>
              <a:ext cx="408778" cy="27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21E2CA99-908D-D503-63AB-6FAB7E2F6678}"/>
                </a:ext>
              </a:extLst>
            </p:cNvPr>
            <p:cNvSpPr/>
            <p:nvPr/>
          </p:nvSpPr>
          <p:spPr>
            <a:xfrm>
              <a:off x="4300981" y="5519514"/>
              <a:ext cx="408778" cy="27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Multiplication Sign 25">
              <a:extLst>
                <a:ext uri="{FF2B5EF4-FFF2-40B4-BE49-F238E27FC236}">
                  <a16:creationId xmlns:a16="http://schemas.microsoft.com/office/drawing/2014/main" id="{5B5C1B49-9133-2E2A-9BA0-FDA19FC1F097}"/>
                </a:ext>
              </a:extLst>
            </p:cNvPr>
            <p:cNvSpPr/>
            <p:nvPr/>
          </p:nvSpPr>
          <p:spPr>
            <a:xfrm>
              <a:off x="4300980" y="5259857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Multiplication Sign 26">
              <a:extLst>
                <a:ext uri="{FF2B5EF4-FFF2-40B4-BE49-F238E27FC236}">
                  <a16:creationId xmlns:a16="http://schemas.microsoft.com/office/drawing/2014/main" id="{0B4B569C-7766-82EE-D2B0-700640BF1075}"/>
                </a:ext>
              </a:extLst>
            </p:cNvPr>
            <p:cNvSpPr/>
            <p:nvPr/>
          </p:nvSpPr>
          <p:spPr>
            <a:xfrm>
              <a:off x="4300979" y="6182787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559A04D-BC55-B4A5-910A-8806C220097F}"/>
              </a:ext>
            </a:extLst>
          </p:cNvPr>
          <p:cNvGrpSpPr/>
          <p:nvPr/>
        </p:nvGrpSpPr>
        <p:grpSpPr>
          <a:xfrm>
            <a:off x="7111538" y="2392705"/>
            <a:ext cx="3615821" cy="923063"/>
            <a:chOff x="7111538" y="2392705"/>
            <a:chExt cx="3615821" cy="92306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82B70C-93DB-C1F3-C7F6-2392EC2C0D21}"/>
                </a:ext>
              </a:extLst>
            </p:cNvPr>
            <p:cNvGrpSpPr/>
            <p:nvPr/>
          </p:nvGrpSpPr>
          <p:grpSpPr>
            <a:xfrm>
              <a:off x="7550509" y="2919930"/>
              <a:ext cx="3176850" cy="395838"/>
              <a:chOff x="7550509" y="2919930"/>
              <a:chExt cx="3176850" cy="395838"/>
            </a:xfrm>
          </p:grpSpPr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13714943-F1FA-9D99-D94F-7099E1CB102F}"/>
                  </a:ext>
                </a:extLst>
              </p:cNvPr>
              <p:cNvSpPr/>
              <p:nvPr/>
            </p:nvSpPr>
            <p:spPr>
              <a:xfrm rot="5400000">
                <a:off x="7504128" y="2966311"/>
                <a:ext cx="395838" cy="303076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703760D9-B95F-0E42-1741-05708D2D4EB0}"/>
                  </a:ext>
                </a:extLst>
              </p:cNvPr>
              <p:cNvSpPr/>
              <p:nvPr/>
            </p:nvSpPr>
            <p:spPr>
              <a:xfrm rot="5400000">
                <a:off x="7911963" y="2966311"/>
                <a:ext cx="395838" cy="303076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172938-94F5-080C-2752-C05882FF6FB1}"/>
                  </a:ext>
                </a:extLst>
              </p:cNvPr>
              <p:cNvSpPr txBox="1"/>
              <p:nvPr/>
            </p:nvSpPr>
            <p:spPr>
              <a:xfrm>
                <a:off x="9053375" y="2964088"/>
                <a:ext cx="16739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ON-Move Backward</a:t>
                </a:r>
                <a:endParaRPr lang="en-SG" sz="1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FB1F3E5-59CD-025D-6439-A9581103BE88}"/>
                </a:ext>
              </a:extLst>
            </p:cNvPr>
            <p:cNvGrpSpPr/>
            <p:nvPr/>
          </p:nvGrpSpPr>
          <p:grpSpPr>
            <a:xfrm>
              <a:off x="7111538" y="2392705"/>
              <a:ext cx="1551374" cy="292567"/>
              <a:chOff x="7111538" y="2392705"/>
              <a:chExt cx="1551374" cy="292567"/>
            </a:xfrm>
          </p:grpSpPr>
          <p:sp>
            <p:nvSpPr>
              <p:cNvPr id="2" name="Multiplication Sign 1">
                <a:extLst>
                  <a:ext uri="{FF2B5EF4-FFF2-40B4-BE49-F238E27FC236}">
                    <a16:creationId xmlns:a16="http://schemas.microsoft.com/office/drawing/2014/main" id="{A61A02B6-3D79-132B-19CD-79BD821F16C2}"/>
                  </a:ext>
                </a:extLst>
              </p:cNvPr>
              <p:cNvSpPr/>
              <p:nvPr/>
            </p:nvSpPr>
            <p:spPr>
              <a:xfrm>
                <a:off x="7111538" y="2392705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" name="Multiplication Sign 2">
                <a:extLst>
                  <a:ext uri="{FF2B5EF4-FFF2-40B4-BE49-F238E27FC236}">
                    <a16:creationId xmlns:a16="http://schemas.microsoft.com/office/drawing/2014/main" id="{6F952E2C-A6EF-79ED-512B-934E34EA22D4}"/>
                  </a:ext>
                </a:extLst>
              </p:cNvPr>
              <p:cNvSpPr/>
              <p:nvPr/>
            </p:nvSpPr>
            <p:spPr>
              <a:xfrm>
                <a:off x="8254133" y="2413914"/>
                <a:ext cx="408779" cy="271358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BC7B99CB-4C66-DE5C-DCF5-713811F47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812" y="3374489"/>
            <a:ext cx="5953125" cy="151447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E19A6E2-7702-EC36-4260-5C3F3C6C25F3}"/>
              </a:ext>
            </a:extLst>
          </p:cNvPr>
          <p:cNvGrpSpPr/>
          <p:nvPr/>
        </p:nvGrpSpPr>
        <p:grpSpPr>
          <a:xfrm>
            <a:off x="7501953" y="4907117"/>
            <a:ext cx="890101" cy="1739226"/>
            <a:chOff x="7501953" y="4907117"/>
            <a:chExt cx="890101" cy="173922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280A86-F103-960A-B900-FAAE3F057A31}"/>
                </a:ext>
              </a:extLst>
            </p:cNvPr>
            <p:cNvSpPr txBox="1"/>
            <p:nvPr/>
          </p:nvSpPr>
          <p:spPr>
            <a:xfrm>
              <a:off x="7612877" y="4907117"/>
              <a:ext cx="779177" cy="83099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  <a:p>
              <a:r>
                <a:rPr lang="en-US" sz="1600" dirty="0"/>
                <a:t>LEFT</a:t>
              </a:r>
            </a:p>
            <a:p>
              <a:endParaRPr lang="en-SG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B32BA6-424F-650E-E681-24F943E1E627}"/>
                </a:ext>
              </a:extLst>
            </p:cNvPr>
            <p:cNvSpPr txBox="1"/>
            <p:nvPr/>
          </p:nvSpPr>
          <p:spPr>
            <a:xfrm>
              <a:off x="7501953" y="5815346"/>
              <a:ext cx="779177" cy="83099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  <a:p>
              <a:r>
                <a:rPr lang="en-US" sz="1600" dirty="0"/>
                <a:t>RIGHT</a:t>
              </a:r>
            </a:p>
            <a:p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428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DB781D4-F13B-00CC-532F-0415BAA5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3" y="0"/>
            <a:ext cx="1136783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C7BFF-318E-85DF-3A31-776EBC2D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375" y="2729430"/>
            <a:ext cx="2286000" cy="1905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7AD7B47-BF22-2D3E-F9DA-CEB614680857}"/>
              </a:ext>
            </a:extLst>
          </p:cNvPr>
          <p:cNvSpPr txBox="1"/>
          <p:nvPr/>
        </p:nvSpPr>
        <p:spPr>
          <a:xfrm>
            <a:off x="8387767" y="4560161"/>
            <a:ext cx="4763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B492F9-E451-38DC-8C6C-B927FF8651CE}"/>
              </a:ext>
            </a:extLst>
          </p:cNvPr>
          <p:cNvSpPr txBox="1"/>
          <p:nvPr/>
        </p:nvSpPr>
        <p:spPr>
          <a:xfrm>
            <a:off x="961053" y="279918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PINS ON THE LN298</a:t>
            </a:r>
            <a:endParaRPr lang="en-SG" sz="2400" b="1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130978-4AA5-46A7-145A-C0C560B88C2D}"/>
              </a:ext>
            </a:extLst>
          </p:cNvPr>
          <p:cNvGrpSpPr/>
          <p:nvPr/>
        </p:nvGrpSpPr>
        <p:grpSpPr>
          <a:xfrm>
            <a:off x="7121941" y="2205531"/>
            <a:ext cx="2535286" cy="968062"/>
            <a:chOff x="7121941" y="2205531"/>
            <a:chExt cx="2535286" cy="968062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CAB0196-E430-15FF-7D9A-93856D72DB58}"/>
                </a:ext>
              </a:extLst>
            </p:cNvPr>
            <p:cNvSpPr/>
            <p:nvPr/>
          </p:nvSpPr>
          <p:spPr>
            <a:xfrm rot="16200000">
              <a:off x="8251528" y="2349420"/>
              <a:ext cx="408778" cy="27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2859B2-496B-EE2C-C2C7-39C52CFFDCC8}"/>
                </a:ext>
              </a:extLst>
            </p:cNvPr>
            <p:cNvSpPr txBox="1"/>
            <p:nvPr/>
          </p:nvSpPr>
          <p:spPr>
            <a:xfrm>
              <a:off x="8674266" y="2205531"/>
              <a:ext cx="982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TURN LEFT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ABB0E35-21BB-D32D-C352-FEFD36ED5B9A}"/>
                </a:ext>
              </a:extLst>
            </p:cNvPr>
            <p:cNvGrpSpPr/>
            <p:nvPr/>
          </p:nvGrpSpPr>
          <p:grpSpPr>
            <a:xfrm>
              <a:off x="7121941" y="2892905"/>
              <a:ext cx="1172670" cy="280688"/>
              <a:chOff x="6767375" y="2864912"/>
              <a:chExt cx="1172670" cy="280688"/>
            </a:xfrm>
          </p:grpSpPr>
          <p:sp>
            <p:nvSpPr>
              <p:cNvPr id="10" name="Multiplication Sign 9">
                <a:extLst>
                  <a:ext uri="{FF2B5EF4-FFF2-40B4-BE49-F238E27FC236}">
                    <a16:creationId xmlns:a16="http://schemas.microsoft.com/office/drawing/2014/main" id="{9BD78E5A-26CF-56FD-0995-64DB481DE548}"/>
                  </a:ext>
                </a:extLst>
              </p:cNvPr>
              <p:cNvSpPr/>
              <p:nvPr/>
            </p:nvSpPr>
            <p:spPr>
              <a:xfrm>
                <a:off x="7122487" y="2874243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" name="Multiplication Sign 10">
                <a:extLst>
                  <a:ext uri="{FF2B5EF4-FFF2-40B4-BE49-F238E27FC236}">
                    <a16:creationId xmlns:a16="http://schemas.microsoft.com/office/drawing/2014/main" id="{230D634E-0694-CD47-6D2E-F7BDE41496D4}"/>
                  </a:ext>
                </a:extLst>
              </p:cNvPr>
              <p:cNvSpPr/>
              <p:nvPr/>
            </p:nvSpPr>
            <p:spPr>
              <a:xfrm>
                <a:off x="7531266" y="2864912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Multiplication Sign 17">
                <a:extLst>
                  <a:ext uri="{FF2B5EF4-FFF2-40B4-BE49-F238E27FC236}">
                    <a16:creationId xmlns:a16="http://schemas.microsoft.com/office/drawing/2014/main" id="{E41F28E2-03F5-0736-F6D0-2FBD2B9A326A}"/>
                  </a:ext>
                </a:extLst>
              </p:cNvPr>
              <p:cNvSpPr/>
              <p:nvPr/>
            </p:nvSpPr>
            <p:spPr>
              <a:xfrm>
                <a:off x="6767375" y="2864912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EB6C740-93F3-5E43-845E-5749CB9C68D1}"/>
              </a:ext>
            </a:extLst>
          </p:cNvPr>
          <p:cNvGrpSpPr/>
          <p:nvPr/>
        </p:nvGrpSpPr>
        <p:grpSpPr>
          <a:xfrm>
            <a:off x="4465824" y="5284650"/>
            <a:ext cx="408779" cy="1094936"/>
            <a:chOff x="4465824" y="5284650"/>
            <a:chExt cx="408779" cy="1094936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871869D6-86DD-F3C0-E5C8-2DA561C655D7}"/>
                </a:ext>
              </a:extLst>
            </p:cNvPr>
            <p:cNvSpPr/>
            <p:nvPr/>
          </p:nvSpPr>
          <p:spPr>
            <a:xfrm>
              <a:off x="4465824" y="6108230"/>
              <a:ext cx="408778" cy="27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Multiplication Sign 20">
              <a:extLst>
                <a:ext uri="{FF2B5EF4-FFF2-40B4-BE49-F238E27FC236}">
                  <a16:creationId xmlns:a16="http://schemas.microsoft.com/office/drawing/2014/main" id="{425E5E21-CFFB-463F-F3B3-AD7F2A8232B0}"/>
                </a:ext>
              </a:extLst>
            </p:cNvPr>
            <p:cNvSpPr/>
            <p:nvPr/>
          </p:nvSpPr>
          <p:spPr>
            <a:xfrm>
              <a:off x="4465824" y="5451250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Multiplication Sign 22">
              <a:extLst>
                <a:ext uri="{FF2B5EF4-FFF2-40B4-BE49-F238E27FC236}">
                  <a16:creationId xmlns:a16="http://schemas.microsoft.com/office/drawing/2014/main" id="{747F956A-CAC4-EFAB-0B27-817E4E7E129C}"/>
                </a:ext>
              </a:extLst>
            </p:cNvPr>
            <p:cNvSpPr/>
            <p:nvPr/>
          </p:nvSpPr>
          <p:spPr>
            <a:xfrm>
              <a:off x="4465824" y="5901172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Multiplication Sign 23">
              <a:extLst>
                <a:ext uri="{FF2B5EF4-FFF2-40B4-BE49-F238E27FC236}">
                  <a16:creationId xmlns:a16="http://schemas.microsoft.com/office/drawing/2014/main" id="{F7D53BD2-13FB-4B2D-51E2-3551D99CD0D0}"/>
                </a:ext>
              </a:extLst>
            </p:cNvPr>
            <p:cNvSpPr/>
            <p:nvPr/>
          </p:nvSpPr>
          <p:spPr>
            <a:xfrm>
              <a:off x="4465824" y="5284650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139ABB4E-7ACF-CAE6-7EAA-8005089DD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102" y="3307973"/>
            <a:ext cx="5953125" cy="161925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C9E29C6-2F32-CBFB-0D80-765A9927788F}"/>
              </a:ext>
            </a:extLst>
          </p:cNvPr>
          <p:cNvGrpSpPr/>
          <p:nvPr/>
        </p:nvGrpSpPr>
        <p:grpSpPr>
          <a:xfrm>
            <a:off x="7501953" y="4907117"/>
            <a:ext cx="890101" cy="1739226"/>
            <a:chOff x="7501953" y="4907117"/>
            <a:chExt cx="890101" cy="17392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8F7D8FB-E97F-FC65-B1FE-3D4FD5285476}"/>
                </a:ext>
              </a:extLst>
            </p:cNvPr>
            <p:cNvSpPr txBox="1"/>
            <p:nvPr/>
          </p:nvSpPr>
          <p:spPr>
            <a:xfrm>
              <a:off x="7612877" y="4907117"/>
              <a:ext cx="779177" cy="83099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  <a:p>
              <a:r>
                <a:rPr lang="en-US" sz="1600" dirty="0"/>
                <a:t>LEFT</a:t>
              </a:r>
            </a:p>
            <a:p>
              <a:endParaRPr lang="en-SG" sz="16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78CD4B-F2F9-44FC-533E-756672EF795D}"/>
                </a:ext>
              </a:extLst>
            </p:cNvPr>
            <p:cNvSpPr txBox="1"/>
            <p:nvPr/>
          </p:nvSpPr>
          <p:spPr>
            <a:xfrm>
              <a:off x="7501953" y="5815346"/>
              <a:ext cx="779177" cy="83099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  <a:p>
              <a:r>
                <a:rPr lang="en-US" sz="1600" dirty="0"/>
                <a:t>RIGHT</a:t>
              </a:r>
            </a:p>
            <a:p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103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DB781D4-F13B-00CC-532F-0415BAA5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3" y="0"/>
            <a:ext cx="1136783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C7BFF-318E-85DF-3A31-776EBC2D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375" y="2729430"/>
            <a:ext cx="2286000" cy="1905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7AD7B47-BF22-2D3E-F9DA-CEB614680857}"/>
              </a:ext>
            </a:extLst>
          </p:cNvPr>
          <p:cNvSpPr txBox="1"/>
          <p:nvPr/>
        </p:nvSpPr>
        <p:spPr>
          <a:xfrm>
            <a:off x="8387767" y="4560161"/>
            <a:ext cx="4763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B492F9-E451-38DC-8C6C-B927FF8651CE}"/>
              </a:ext>
            </a:extLst>
          </p:cNvPr>
          <p:cNvSpPr txBox="1"/>
          <p:nvPr/>
        </p:nvSpPr>
        <p:spPr>
          <a:xfrm>
            <a:off x="961053" y="279918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PINS ON THE LN298</a:t>
            </a:r>
            <a:endParaRPr lang="en-SG" sz="24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99D509-E35C-21B0-83FB-18CAB2D35D95}"/>
              </a:ext>
            </a:extLst>
          </p:cNvPr>
          <p:cNvGrpSpPr/>
          <p:nvPr/>
        </p:nvGrpSpPr>
        <p:grpSpPr>
          <a:xfrm>
            <a:off x="7163243" y="2205531"/>
            <a:ext cx="2625431" cy="970930"/>
            <a:chOff x="7163243" y="2205531"/>
            <a:chExt cx="2625431" cy="970930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CAB0196-E430-15FF-7D9A-93856D72DB58}"/>
                </a:ext>
              </a:extLst>
            </p:cNvPr>
            <p:cNvSpPr/>
            <p:nvPr/>
          </p:nvSpPr>
          <p:spPr>
            <a:xfrm rot="16200000">
              <a:off x="7094532" y="2337221"/>
              <a:ext cx="408778" cy="27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2859B2-496B-EE2C-C2C7-39C52CFFDCC8}"/>
                </a:ext>
              </a:extLst>
            </p:cNvPr>
            <p:cNvSpPr txBox="1"/>
            <p:nvPr/>
          </p:nvSpPr>
          <p:spPr>
            <a:xfrm>
              <a:off x="8674266" y="2205531"/>
              <a:ext cx="1114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TURN RIGHT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ABB0E35-21BB-D32D-C352-FEFD36ED5B9A}"/>
                </a:ext>
              </a:extLst>
            </p:cNvPr>
            <p:cNvGrpSpPr/>
            <p:nvPr/>
          </p:nvGrpSpPr>
          <p:grpSpPr>
            <a:xfrm>
              <a:off x="7569810" y="2895773"/>
              <a:ext cx="1163339" cy="280688"/>
              <a:chOff x="6767375" y="2864912"/>
              <a:chExt cx="1163339" cy="280688"/>
            </a:xfrm>
          </p:grpSpPr>
          <p:sp>
            <p:nvSpPr>
              <p:cNvPr id="10" name="Multiplication Sign 9">
                <a:extLst>
                  <a:ext uri="{FF2B5EF4-FFF2-40B4-BE49-F238E27FC236}">
                    <a16:creationId xmlns:a16="http://schemas.microsoft.com/office/drawing/2014/main" id="{9BD78E5A-26CF-56FD-0995-64DB481DE548}"/>
                  </a:ext>
                </a:extLst>
              </p:cNvPr>
              <p:cNvSpPr/>
              <p:nvPr/>
            </p:nvSpPr>
            <p:spPr>
              <a:xfrm>
                <a:off x="7122487" y="2874243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" name="Multiplication Sign 10">
                <a:extLst>
                  <a:ext uri="{FF2B5EF4-FFF2-40B4-BE49-F238E27FC236}">
                    <a16:creationId xmlns:a16="http://schemas.microsoft.com/office/drawing/2014/main" id="{230D634E-0694-CD47-6D2E-F7BDE41496D4}"/>
                  </a:ext>
                </a:extLst>
              </p:cNvPr>
              <p:cNvSpPr/>
              <p:nvPr/>
            </p:nvSpPr>
            <p:spPr>
              <a:xfrm>
                <a:off x="7521935" y="2864912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Multiplication Sign 17">
                <a:extLst>
                  <a:ext uri="{FF2B5EF4-FFF2-40B4-BE49-F238E27FC236}">
                    <a16:creationId xmlns:a16="http://schemas.microsoft.com/office/drawing/2014/main" id="{E41F28E2-03F5-0736-F6D0-2FBD2B9A326A}"/>
                  </a:ext>
                </a:extLst>
              </p:cNvPr>
              <p:cNvSpPr/>
              <p:nvPr/>
            </p:nvSpPr>
            <p:spPr>
              <a:xfrm>
                <a:off x="6767375" y="2864912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5E862E-52FA-EEEC-8867-C15B0A717EAC}"/>
              </a:ext>
            </a:extLst>
          </p:cNvPr>
          <p:cNvGrpSpPr/>
          <p:nvPr/>
        </p:nvGrpSpPr>
        <p:grpSpPr>
          <a:xfrm>
            <a:off x="4465824" y="5245443"/>
            <a:ext cx="408779" cy="1161607"/>
            <a:chOff x="4465824" y="5245443"/>
            <a:chExt cx="408779" cy="1161607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871869D6-86DD-F3C0-E5C8-2DA561C655D7}"/>
                </a:ext>
              </a:extLst>
            </p:cNvPr>
            <p:cNvSpPr/>
            <p:nvPr/>
          </p:nvSpPr>
          <p:spPr>
            <a:xfrm>
              <a:off x="4465825" y="5245443"/>
              <a:ext cx="408778" cy="27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Multiplication Sign 20">
              <a:extLst>
                <a:ext uri="{FF2B5EF4-FFF2-40B4-BE49-F238E27FC236}">
                  <a16:creationId xmlns:a16="http://schemas.microsoft.com/office/drawing/2014/main" id="{425E5E21-CFFB-463F-F3B3-AD7F2A8232B0}"/>
                </a:ext>
              </a:extLst>
            </p:cNvPr>
            <p:cNvSpPr/>
            <p:nvPr/>
          </p:nvSpPr>
          <p:spPr>
            <a:xfrm>
              <a:off x="4465824" y="5451250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Multiplication Sign 22">
              <a:extLst>
                <a:ext uri="{FF2B5EF4-FFF2-40B4-BE49-F238E27FC236}">
                  <a16:creationId xmlns:a16="http://schemas.microsoft.com/office/drawing/2014/main" id="{747F956A-CAC4-EFAB-0B27-817E4E7E129C}"/>
                </a:ext>
              </a:extLst>
            </p:cNvPr>
            <p:cNvSpPr/>
            <p:nvPr/>
          </p:nvSpPr>
          <p:spPr>
            <a:xfrm>
              <a:off x="4465824" y="5901172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Multiplication Sign 23">
              <a:extLst>
                <a:ext uri="{FF2B5EF4-FFF2-40B4-BE49-F238E27FC236}">
                  <a16:creationId xmlns:a16="http://schemas.microsoft.com/office/drawing/2014/main" id="{F7D53BD2-13FB-4B2D-51E2-3551D99CD0D0}"/>
                </a:ext>
              </a:extLst>
            </p:cNvPr>
            <p:cNvSpPr/>
            <p:nvPr/>
          </p:nvSpPr>
          <p:spPr>
            <a:xfrm>
              <a:off x="4465824" y="6135693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DD04097-BED0-182B-295A-4274B297E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213" y="3374188"/>
            <a:ext cx="5876925" cy="143827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80CCB2D-D755-EF00-D4F4-38C5154F65AA}"/>
              </a:ext>
            </a:extLst>
          </p:cNvPr>
          <p:cNvGrpSpPr/>
          <p:nvPr/>
        </p:nvGrpSpPr>
        <p:grpSpPr>
          <a:xfrm>
            <a:off x="7501953" y="4907117"/>
            <a:ext cx="890101" cy="1739226"/>
            <a:chOff x="7501953" y="4907117"/>
            <a:chExt cx="890101" cy="17392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BB899F-55F9-2C7D-0476-C5EDF01AC60D}"/>
                </a:ext>
              </a:extLst>
            </p:cNvPr>
            <p:cNvSpPr txBox="1"/>
            <p:nvPr/>
          </p:nvSpPr>
          <p:spPr>
            <a:xfrm>
              <a:off x="7612877" y="4907117"/>
              <a:ext cx="779177" cy="83099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  <a:p>
              <a:r>
                <a:rPr lang="en-US" sz="1600" dirty="0"/>
                <a:t>LEFT</a:t>
              </a:r>
            </a:p>
            <a:p>
              <a:endParaRPr lang="en-SG" sz="1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39B13F-970F-4DB3-E694-CBC76CE78EC7}"/>
                </a:ext>
              </a:extLst>
            </p:cNvPr>
            <p:cNvSpPr txBox="1"/>
            <p:nvPr/>
          </p:nvSpPr>
          <p:spPr>
            <a:xfrm>
              <a:off x="7501953" y="5815346"/>
              <a:ext cx="779177" cy="83099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  <a:p>
              <a:r>
                <a:rPr lang="en-US" sz="1600" dirty="0"/>
                <a:t>RIGHT</a:t>
              </a:r>
            </a:p>
            <a:p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178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DB781D4-F13B-00CC-532F-0415BAA5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50" y="0"/>
            <a:ext cx="1136783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C7BFF-318E-85DF-3A31-776EBC2D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375" y="2729430"/>
            <a:ext cx="2286000" cy="1905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7AD7B47-BF22-2D3E-F9DA-CEB614680857}"/>
              </a:ext>
            </a:extLst>
          </p:cNvPr>
          <p:cNvSpPr txBox="1"/>
          <p:nvPr/>
        </p:nvSpPr>
        <p:spPr>
          <a:xfrm>
            <a:off x="8494992" y="4573361"/>
            <a:ext cx="4763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B492F9-E451-38DC-8C6C-B927FF8651CE}"/>
              </a:ext>
            </a:extLst>
          </p:cNvPr>
          <p:cNvSpPr txBox="1"/>
          <p:nvPr/>
        </p:nvSpPr>
        <p:spPr>
          <a:xfrm>
            <a:off x="961053" y="279918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PINS ON THE LN298</a:t>
            </a:r>
            <a:endParaRPr lang="en-SG" sz="24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F3757E-59D1-2B47-DBF9-B56D253F60C7}"/>
              </a:ext>
            </a:extLst>
          </p:cNvPr>
          <p:cNvGrpSpPr/>
          <p:nvPr/>
        </p:nvGrpSpPr>
        <p:grpSpPr>
          <a:xfrm>
            <a:off x="7192530" y="2285479"/>
            <a:ext cx="2620237" cy="890982"/>
            <a:chOff x="7192530" y="2285479"/>
            <a:chExt cx="2620237" cy="89098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2859B2-496B-EE2C-C2C7-39C52CFFDCC8}"/>
                </a:ext>
              </a:extLst>
            </p:cNvPr>
            <p:cNvSpPr txBox="1"/>
            <p:nvPr/>
          </p:nvSpPr>
          <p:spPr>
            <a:xfrm>
              <a:off x="9243509" y="2285479"/>
              <a:ext cx="569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STOP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Multiplication Sign 9">
              <a:extLst>
                <a:ext uri="{FF2B5EF4-FFF2-40B4-BE49-F238E27FC236}">
                  <a16:creationId xmlns:a16="http://schemas.microsoft.com/office/drawing/2014/main" id="{9BD78E5A-26CF-56FD-0995-64DB481DE548}"/>
                </a:ext>
              </a:extLst>
            </p:cNvPr>
            <p:cNvSpPr/>
            <p:nvPr/>
          </p:nvSpPr>
          <p:spPr>
            <a:xfrm>
              <a:off x="7924922" y="2905104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230D634E-0694-CD47-6D2E-F7BDE41496D4}"/>
                </a:ext>
              </a:extLst>
            </p:cNvPr>
            <p:cNvSpPr/>
            <p:nvPr/>
          </p:nvSpPr>
          <p:spPr>
            <a:xfrm>
              <a:off x="8324370" y="2895773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Multiplication Sign 17">
              <a:extLst>
                <a:ext uri="{FF2B5EF4-FFF2-40B4-BE49-F238E27FC236}">
                  <a16:creationId xmlns:a16="http://schemas.microsoft.com/office/drawing/2014/main" id="{E41F28E2-03F5-0736-F6D0-2FBD2B9A326A}"/>
                </a:ext>
              </a:extLst>
            </p:cNvPr>
            <p:cNvSpPr/>
            <p:nvPr/>
          </p:nvSpPr>
          <p:spPr>
            <a:xfrm>
              <a:off x="7569810" y="2895773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Multiplication Sign 1">
              <a:extLst>
                <a:ext uri="{FF2B5EF4-FFF2-40B4-BE49-F238E27FC236}">
                  <a16:creationId xmlns:a16="http://schemas.microsoft.com/office/drawing/2014/main" id="{471B1C43-E553-482B-E224-5449188DEF02}"/>
                </a:ext>
              </a:extLst>
            </p:cNvPr>
            <p:cNvSpPr/>
            <p:nvPr/>
          </p:nvSpPr>
          <p:spPr>
            <a:xfrm>
              <a:off x="7192530" y="2889459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EEDC4E5-E8A7-62BC-CE42-A80640DBE650}"/>
              </a:ext>
            </a:extLst>
          </p:cNvPr>
          <p:cNvGrpSpPr/>
          <p:nvPr/>
        </p:nvGrpSpPr>
        <p:grpSpPr>
          <a:xfrm>
            <a:off x="4465824" y="5284650"/>
            <a:ext cx="408779" cy="1094936"/>
            <a:chOff x="4465824" y="5284650"/>
            <a:chExt cx="408779" cy="1094936"/>
          </a:xfrm>
        </p:grpSpPr>
        <p:sp>
          <p:nvSpPr>
            <p:cNvPr id="23" name="Multiplication Sign 22">
              <a:extLst>
                <a:ext uri="{FF2B5EF4-FFF2-40B4-BE49-F238E27FC236}">
                  <a16:creationId xmlns:a16="http://schemas.microsoft.com/office/drawing/2014/main" id="{747F956A-CAC4-EFAB-0B27-817E4E7E129C}"/>
                </a:ext>
              </a:extLst>
            </p:cNvPr>
            <p:cNvSpPr/>
            <p:nvPr/>
          </p:nvSpPr>
          <p:spPr>
            <a:xfrm>
              <a:off x="4465824" y="5901172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90551E2-5CDE-1183-BF1D-C1949E69D8CD}"/>
                </a:ext>
              </a:extLst>
            </p:cNvPr>
            <p:cNvGrpSpPr/>
            <p:nvPr/>
          </p:nvGrpSpPr>
          <p:grpSpPr>
            <a:xfrm>
              <a:off x="4465824" y="5284650"/>
              <a:ext cx="408779" cy="1094936"/>
              <a:chOff x="4465824" y="5284650"/>
              <a:chExt cx="408779" cy="1094936"/>
            </a:xfrm>
          </p:grpSpPr>
          <p:sp>
            <p:nvSpPr>
              <p:cNvPr id="21" name="Multiplication Sign 20">
                <a:extLst>
                  <a:ext uri="{FF2B5EF4-FFF2-40B4-BE49-F238E27FC236}">
                    <a16:creationId xmlns:a16="http://schemas.microsoft.com/office/drawing/2014/main" id="{425E5E21-CFFB-463F-F3B3-AD7F2A8232B0}"/>
                  </a:ext>
                </a:extLst>
              </p:cNvPr>
              <p:cNvSpPr/>
              <p:nvPr/>
            </p:nvSpPr>
            <p:spPr>
              <a:xfrm>
                <a:off x="4465824" y="5451250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Multiplication Sign 23">
                <a:extLst>
                  <a:ext uri="{FF2B5EF4-FFF2-40B4-BE49-F238E27FC236}">
                    <a16:creationId xmlns:a16="http://schemas.microsoft.com/office/drawing/2014/main" id="{F7D53BD2-13FB-4B2D-51E2-3551D99CD0D0}"/>
                  </a:ext>
                </a:extLst>
              </p:cNvPr>
              <p:cNvSpPr/>
              <p:nvPr/>
            </p:nvSpPr>
            <p:spPr>
              <a:xfrm>
                <a:off x="4465824" y="5284650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" name="Multiplication Sign 5">
                <a:extLst>
                  <a:ext uri="{FF2B5EF4-FFF2-40B4-BE49-F238E27FC236}">
                    <a16:creationId xmlns:a16="http://schemas.microsoft.com/office/drawing/2014/main" id="{DC06EDFA-200B-CE92-D47B-ACB902013700}"/>
                  </a:ext>
                </a:extLst>
              </p:cNvPr>
              <p:cNvSpPr/>
              <p:nvPr/>
            </p:nvSpPr>
            <p:spPr>
              <a:xfrm>
                <a:off x="4465824" y="6108229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CE3310F-B3C0-DB08-9D79-66107277D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234" y="2983180"/>
            <a:ext cx="5867400" cy="145095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15448B2-5EB0-6432-9580-299CD2EEFAB2}"/>
              </a:ext>
            </a:extLst>
          </p:cNvPr>
          <p:cNvGrpSpPr/>
          <p:nvPr/>
        </p:nvGrpSpPr>
        <p:grpSpPr>
          <a:xfrm>
            <a:off x="7615517" y="4967733"/>
            <a:ext cx="890101" cy="1739226"/>
            <a:chOff x="7501953" y="4907117"/>
            <a:chExt cx="890101" cy="173922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1BEC4B-1B38-94C9-DB60-30B4029D5C26}"/>
                </a:ext>
              </a:extLst>
            </p:cNvPr>
            <p:cNvSpPr txBox="1"/>
            <p:nvPr/>
          </p:nvSpPr>
          <p:spPr>
            <a:xfrm>
              <a:off x="7612877" y="4907117"/>
              <a:ext cx="779177" cy="83099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  <a:p>
              <a:r>
                <a:rPr lang="en-US" sz="1600" dirty="0"/>
                <a:t>LEFT</a:t>
              </a:r>
            </a:p>
            <a:p>
              <a:endParaRPr lang="en-SG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CEA42D-FE9B-64CF-59EE-7215EC2C6A38}"/>
                </a:ext>
              </a:extLst>
            </p:cNvPr>
            <p:cNvSpPr txBox="1"/>
            <p:nvPr/>
          </p:nvSpPr>
          <p:spPr>
            <a:xfrm>
              <a:off x="7501953" y="5815346"/>
              <a:ext cx="779177" cy="83099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  <a:p>
              <a:r>
                <a:rPr lang="en-US" sz="1600" dirty="0"/>
                <a:t>RIGHT</a:t>
              </a:r>
            </a:p>
            <a:p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6866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8CFB3314-4936-F143-8F15-E3C9C1E617F8}"/>
              </a:ext>
            </a:extLst>
          </p:cNvPr>
          <p:cNvGrpSpPr/>
          <p:nvPr/>
        </p:nvGrpSpPr>
        <p:grpSpPr>
          <a:xfrm>
            <a:off x="1158359" y="880603"/>
            <a:ext cx="2070039" cy="5096794"/>
            <a:chOff x="1158359" y="880603"/>
            <a:chExt cx="2070039" cy="509679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67DCC6-7CE9-6380-3C9C-62B2699568EB}"/>
                </a:ext>
              </a:extLst>
            </p:cNvPr>
            <p:cNvSpPr/>
            <p:nvPr/>
          </p:nvSpPr>
          <p:spPr>
            <a:xfrm>
              <a:off x="1782725" y="880603"/>
              <a:ext cx="737946" cy="50967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DEA4180-E213-57F0-06D3-5F6BEF3C349D}"/>
                </a:ext>
              </a:extLst>
            </p:cNvPr>
            <p:cNvGrpSpPr/>
            <p:nvPr/>
          </p:nvGrpSpPr>
          <p:grpSpPr>
            <a:xfrm>
              <a:off x="2836354" y="1420097"/>
              <a:ext cx="392044" cy="1298117"/>
              <a:chOff x="2896397" y="1446879"/>
              <a:chExt cx="392044" cy="129811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B3B1FEE-4FB7-727D-5CD7-4C7A29EED772}"/>
                  </a:ext>
                </a:extLst>
              </p:cNvPr>
              <p:cNvSpPr/>
              <p:nvPr/>
            </p:nvSpPr>
            <p:spPr>
              <a:xfrm rot="21575079">
                <a:off x="2896397" y="1446879"/>
                <a:ext cx="392044" cy="12981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8A125DD-225D-B883-4B65-ED8AAC666279}"/>
                  </a:ext>
                </a:extLst>
              </p:cNvPr>
              <p:cNvSpPr/>
              <p:nvPr/>
            </p:nvSpPr>
            <p:spPr>
              <a:xfrm rot="19632020">
                <a:off x="3129421" y="1673828"/>
                <a:ext cx="79310" cy="90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871C30A-8FE8-EAF8-7819-A1F1E1770E9A}"/>
                  </a:ext>
                </a:extLst>
              </p:cNvPr>
              <p:cNvSpPr/>
              <p:nvPr/>
            </p:nvSpPr>
            <p:spPr>
              <a:xfrm rot="19632020">
                <a:off x="2963276" y="1674834"/>
                <a:ext cx="79310" cy="90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24DD639-D833-F316-0ECF-0063F0127CCA}"/>
                </a:ext>
              </a:extLst>
            </p:cNvPr>
            <p:cNvGrpSpPr/>
            <p:nvPr/>
          </p:nvGrpSpPr>
          <p:grpSpPr>
            <a:xfrm>
              <a:off x="1158359" y="1418693"/>
              <a:ext cx="392044" cy="1298117"/>
              <a:chOff x="2896397" y="1446879"/>
              <a:chExt cx="392044" cy="129811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D11B46D-3B4F-F953-2F2F-D158B8786159}"/>
                  </a:ext>
                </a:extLst>
              </p:cNvPr>
              <p:cNvSpPr/>
              <p:nvPr/>
            </p:nvSpPr>
            <p:spPr>
              <a:xfrm rot="21575079">
                <a:off x="2896397" y="1446879"/>
                <a:ext cx="392044" cy="12981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97C325F-85F8-00AE-4EC8-48C777CFA061}"/>
                  </a:ext>
                </a:extLst>
              </p:cNvPr>
              <p:cNvSpPr/>
              <p:nvPr/>
            </p:nvSpPr>
            <p:spPr>
              <a:xfrm rot="19632020">
                <a:off x="3129421" y="1673828"/>
                <a:ext cx="79310" cy="90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42F460C-0B40-4DDE-2FAF-F9BF1035075C}"/>
                  </a:ext>
                </a:extLst>
              </p:cNvPr>
              <p:cNvSpPr/>
              <p:nvPr/>
            </p:nvSpPr>
            <p:spPr>
              <a:xfrm rot="19632020">
                <a:off x="2963276" y="1674834"/>
                <a:ext cx="79310" cy="90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52176F6-3E88-CFBB-87F3-8C2CC53DADFD}"/>
              </a:ext>
            </a:extLst>
          </p:cNvPr>
          <p:cNvSpPr txBox="1"/>
          <p:nvPr/>
        </p:nvSpPr>
        <p:spPr>
          <a:xfrm>
            <a:off x="1550251" y="4278343"/>
            <a:ext cx="132049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ROBOT</a:t>
            </a:r>
          </a:p>
          <a:p>
            <a:r>
              <a:rPr lang="en-US" b="1" dirty="0">
                <a:solidFill>
                  <a:srgbClr val="FF0000"/>
                </a:solidFill>
              </a:rPr>
              <a:t>ON COURSE</a:t>
            </a:r>
            <a:endParaRPr lang="en-SG" b="1" dirty="0">
              <a:solidFill>
                <a:srgbClr val="FF0000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FBBB7EA-C348-5920-B80C-606B159F8CA2}"/>
              </a:ext>
            </a:extLst>
          </p:cNvPr>
          <p:cNvGrpSpPr/>
          <p:nvPr/>
        </p:nvGrpSpPr>
        <p:grpSpPr>
          <a:xfrm>
            <a:off x="6592645" y="880603"/>
            <a:ext cx="1434303" cy="5096794"/>
            <a:chOff x="5390759" y="880603"/>
            <a:chExt cx="1434303" cy="509679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61935FE-A069-982D-74E7-BA8862C76892}"/>
                </a:ext>
              </a:extLst>
            </p:cNvPr>
            <p:cNvGrpSpPr/>
            <p:nvPr/>
          </p:nvGrpSpPr>
          <p:grpSpPr>
            <a:xfrm>
              <a:off x="5447115" y="880603"/>
              <a:ext cx="1156663" cy="5096794"/>
              <a:chOff x="4618251" y="880603"/>
              <a:chExt cx="1156663" cy="509679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3CF2557-22B0-49DD-0746-D488AFEE6CCC}"/>
                  </a:ext>
                </a:extLst>
              </p:cNvPr>
              <p:cNvSpPr/>
              <p:nvPr/>
            </p:nvSpPr>
            <p:spPr>
              <a:xfrm>
                <a:off x="4840946" y="880603"/>
                <a:ext cx="737946" cy="50967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1D2B5F7-1D26-1719-0055-533494B238F8}"/>
                  </a:ext>
                </a:extLst>
              </p:cNvPr>
              <p:cNvGrpSpPr/>
              <p:nvPr/>
            </p:nvGrpSpPr>
            <p:grpSpPr>
              <a:xfrm rot="2518865">
                <a:off x="5382870" y="1909497"/>
                <a:ext cx="392044" cy="1298117"/>
                <a:chOff x="2896397" y="1446879"/>
                <a:chExt cx="392044" cy="1298117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F3902E2-D2F7-F5A5-C3EE-12F31277922E}"/>
                    </a:ext>
                  </a:extLst>
                </p:cNvPr>
                <p:cNvSpPr/>
                <p:nvPr/>
              </p:nvSpPr>
              <p:spPr>
                <a:xfrm rot="21575079">
                  <a:off x="2896397" y="1446879"/>
                  <a:ext cx="392044" cy="129811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FF11B57-3A59-A721-F24C-84549CF3BA0F}"/>
                    </a:ext>
                  </a:extLst>
                </p:cNvPr>
                <p:cNvSpPr/>
                <p:nvPr/>
              </p:nvSpPr>
              <p:spPr>
                <a:xfrm rot="19632020">
                  <a:off x="3129421" y="1673828"/>
                  <a:ext cx="79310" cy="90659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F619F921-663C-96F1-D63D-71C05C7B5605}"/>
                    </a:ext>
                  </a:extLst>
                </p:cNvPr>
                <p:cNvSpPr/>
                <p:nvPr/>
              </p:nvSpPr>
              <p:spPr>
                <a:xfrm rot="19632020">
                  <a:off x="2963276" y="1674834"/>
                  <a:ext cx="79310" cy="90659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C3C539F3-B521-256E-E81E-4FD3F7677B17}"/>
                  </a:ext>
                </a:extLst>
              </p:cNvPr>
              <p:cNvGrpSpPr/>
              <p:nvPr/>
            </p:nvGrpSpPr>
            <p:grpSpPr>
              <a:xfrm>
                <a:off x="4618251" y="1333575"/>
                <a:ext cx="544684" cy="1298117"/>
                <a:chOff x="4618251" y="1333575"/>
                <a:chExt cx="544684" cy="1298117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9F7138B-318F-F770-C7FB-CD5BB936DFAD}"/>
                    </a:ext>
                  </a:extLst>
                </p:cNvPr>
                <p:cNvSpPr/>
                <p:nvPr/>
              </p:nvSpPr>
              <p:spPr>
                <a:xfrm rot="2493944">
                  <a:off x="4618251" y="1333575"/>
                  <a:ext cx="392044" cy="129811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6E344EE-38C2-DFC3-BCDE-CB8D311B5815}"/>
                    </a:ext>
                  </a:extLst>
                </p:cNvPr>
                <p:cNvSpPr/>
                <p:nvPr/>
              </p:nvSpPr>
              <p:spPr>
                <a:xfrm rot="550885">
                  <a:off x="5083625" y="1708493"/>
                  <a:ext cx="79310" cy="90659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963D7DB-D4CC-582C-01D2-58116DD3EACA}"/>
                    </a:ext>
                  </a:extLst>
                </p:cNvPr>
                <p:cNvSpPr/>
                <p:nvPr/>
              </p:nvSpPr>
              <p:spPr>
                <a:xfrm rot="550885">
                  <a:off x="4959445" y="1598109"/>
                  <a:ext cx="79310" cy="9065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736E30D-1427-1BCB-2DFB-DB768D14869E}"/>
                </a:ext>
              </a:extLst>
            </p:cNvPr>
            <p:cNvGrpSpPr/>
            <p:nvPr/>
          </p:nvGrpSpPr>
          <p:grpSpPr>
            <a:xfrm>
              <a:off x="5390759" y="4161863"/>
              <a:ext cx="1434303" cy="1409142"/>
              <a:chOff x="5390759" y="4161863"/>
              <a:chExt cx="1434303" cy="1409142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F484BFB-C741-86EF-CEE0-E0AD246C9891}"/>
                  </a:ext>
                </a:extLst>
              </p:cNvPr>
              <p:cNvSpPr txBox="1"/>
              <p:nvPr/>
            </p:nvSpPr>
            <p:spPr>
              <a:xfrm>
                <a:off x="5390759" y="4161863"/>
                <a:ext cx="1432765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ROBOT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VEERS RIGHT</a:t>
                </a:r>
                <a:endParaRPr lang="en-SG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FCBDF2-B8AB-751C-FF7A-E816F417C334}"/>
                  </a:ext>
                </a:extLst>
              </p:cNvPr>
              <p:cNvSpPr txBox="1"/>
              <p:nvPr/>
            </p:nvSpPr>
            <p:spPr>
              <a:xfrm>
                <a:off x="5390759" y="4924674"/>
                <a:ext cx="1434303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CORRECTION</a:t>
                </a:r>
              </a:p>
              <a:p>
                <a:r>
                  <a:rPr lang="en-SG" b="1" dirty="0">
                    <a:solidFill>
                      <a:srgbClr val="FF0000"/>
                    </a:solidFill>
                  </a:rPr>
                  <a:t>MOVE LEFT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C267D9A-9139-EB67-583A-BF0167C9DF3F}"/>
              </a:ext>
            </a:extLst>
          </p:cNvPr>
          <p:cNvGrpSpPr/>
          <p:nvPr/>
        </p:nvGrpSpPr>
        <p:grpSpPr>
          <a:xfrm>
            <a:off x="4059320" y="880603"/>
            <a:ext cx="1899876" cy="5096794"/>
            <a:chOff x="8615748" y="880603"/>
            <a:chExt cx="1899876" cy="509679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74407F6-4190-A829-9E03-F10A0853EBFD}"/>
                </a:ext>
              </a:extLst>
            </p:cNvPr>
            <p:cNvGrpSpPr/>
            <p:nvPr/>
          </p:nvGrpSpPr>
          <p:grpSpPr>
            <a:xfrm>
              <a:off x="8615748" y="880603"/>
              <a:ext cx="1899876" cy="5096794"/>
              <a:chOff x="8627220" y="893050"/>
              <a:chExt cx="1899876" cy="509679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9123B90-F958-2C19-BD0B-8CCE2BA4D702}"/>
                  </a:ext>
                </a:extLst>
              </p:cNvPr>
              <p:cNvSpPr/>
              <p:nvPr/>
            </p:nvSpPr>
            <p:spPr>
              <a:xfrm>
                <a:off x="9201454" y="893050"/>
                <a:ext cx="737946" cy="509679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78C67E8-1B4F-8396-EFA3-98B69009DF48}"/>
                  </a:ext>
                </a:extLst>
              </p:cNvPr>
              <p:cNvGrpSpPr/>
              <p:nvPr/>
            </p:nvGrpSpPr>
            <p:grpSpPr>
              <a:xfrm rot="18879308">
                <a:off x="9080257" y="1909496"/>
                <a:ext cx="392044" cy="1298117"/>
                <a:chOff x="2896397" y="1446879"/>
                <a:chExt cx="392044" cy="1298117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EBB33CB3-5C0E-3A55-5A6C-61A2DFD55EAE}"/>
                    </a:ext>
                  </a:extLst>
                </p:cNvPr>
                <p:cNvSpPr/>
                <p:nvPr/>
              </p:nvSpPr>
              <p:spPr>
                <a:xfrm rot="21575079">
                  <a:off x="2896397" y="1446879"/>
                  <a:ext cx="392044" cy="129811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179A7F0-84CC-55EF-8508-032151301D9F}"/>
                    </a:ext>
                  </a:extLst>
                </p:cNvPr>
                <p:cNvSpPr/>
                <p:nvPr/>
              </p:nvSpPr>
              <p:spPr>
                <a:xfrm rot="19632020">
                  <a:off x="3129421" y="1673828"/>
                  <a:ext cx="79310" cy="90659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7152C55C-D87C-F8EA-80EB-24A2913A07E2}"/>
                    </a:ext>
                  </a:extLst>
                </p:cNvPr>
                <p:cNvSpPr/>
                <p:nvPr/>
              </p:nvSpPr>
              <p:spPr>
                <a:xfrm rot="19632020">
                  <a:off x="2963276" y="1674834"/>
                  <a:ext cx="79310" cy="90659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31BE727-4F7F-0359-AC57-C49233A51C44}"/>
                  </a:ext>
                </a:extLst>
              </p:cNvPr>
              <p:cNvGrpSpPr/>
              <p:nvPr/>
            </p:nvGrpSpPr>
            <p:grpSpPr>
              <a:xfrm rot="16395352">
                <a:off x="9605696" y="1328705"/>
                <a:ext cx="544684" cy="1298117"/>
                <a:chOff x="4618251" y="1333575"/>
                <a:chExt cx="544684" cy="1298117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853F1D1-5CD8-0954-E892-5FECD8AE27A2}"/>
                    </a:ext>
                  </a:extLst>
                </p:cNvPr>
                <p:cNvSpPr/>
                <p:nvPr/>
              </p:nvSpPr>
              <p:spPr>
                <a:xfrm rot="2493944">
                  <a:off x="4618251" y="1333575"/>
                  <a:ext cx="392044" cy="129811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B428113C-1EA6-1D56-A958-7284B0B49E4C}"/>
                    </a:ext>
                  </a:extLst>
                </p:cNvPr>
                <p:cNvSpPr/>
                <p:nvPr/>
              </p:nvSpPr>
              <p:spPr>
                <a:xfrm rot="550885">
                  <a:off x="5083625" y="1708493"/>
                  <a:ext cx="79310" cy="90659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351DB520-5D8B-184E-B57B-669D43D2D68B}"/>
                    </a:ext>
                  </a:extLst>
                </p:cNvPr>
                <p:cNvSpPr/>
                <p:nvPr/>
              </p:nvSpPr>
              <p:spPr>
                <a:xfrm rot="550885">
                  <a:off x="4959445" y="1598109"/>
                  <a:ext cx="79310" cy="9065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FFBD77D-F8D7-904C-0B32-2CA9C4989A88}"/>
                </a:ext>
              </a:extLst>
            </p:cNvPr>
            <p:cNvSpPr txBox="1"/>
            <p:nvPr/>
          </p:nvSpPr>
          <p:spPr>
            <a:xfrm>
              <a:off x="8935397" y="4161862"/>
              <a:ext cx="1264449" cy="646331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ROBOT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VEERS LEFT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DB2726A-749D-DBE5-E88B-7DA8073FDC67}"/>
                </a:ext>
              </a:extLst>
            </p:cNvPr>
            <p:cNvSpPr txBox="1"/>
            <p:nvPr/>
          </p:nvSpPr>
          <p:spPr>
            <a:xfrm>
              <a:off x="8905441" y="4924673"/>
              <a:ext cx="1434303" cy="646331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CORRECTION</a:t>
              </a:r>
            </a:p>
            <a:p>
              <a:r>
                <a:rPr lang="en-SG" b="1" dirty="0">
                  <a:solidFill>
                    <a:srgbClr val="FF0000"/>
                  </a:solidFill>
                </a:rPr>
                <a:t>MOVE RIGHT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94B88AB-6BED-E7DC-CF37-2D51E67EC2E8}"/>
              </a:ext>
            </a:extLst>
          </p:cNvPr>
          <p:cNvGrpSpPr/>
          <p:nvPr/>
        </p:nvGrpSpPr>
        <p:grpSpPr>
          <a:xfrm>
            <a:off x="8528179" y="755780"/>
            <a:ext cx="2425960" cy="5221617"/>
            <a:chOff x="8528179" y="755780"/>
            <a:chExt cx="2425960" cy="5221617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D48BB6F-B282-997E-4554-C222CC671D3E}"/>
                </a:ext>
              </a:extLst>
            </p:cNvPr>
            <p:cNvSpPr/>
            <p:nvPr/>
          </p:nvSpPr>
          <p:spPr>
            <a:xfrm>
              <a:off x="9441741" y="880603"/>
              <a:ext cx="737946" cy="50967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46D8B66-B7AE-E720-E04D-04FEFBA8BF8E}"/>
                </a:ext>
              </a:extLst>
            </p:cNvPr>
            <p:cNvSpPr txBox="1"/>
            <p:nvPr/>
          </p:nvSpPr>
          <p:spPr>
            <a:xfrm>
              <a:off x="9255499" y="4087217"/>
              <a:ext cx="1105642" cy="646331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ROBOT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STOPS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5C78BBA-469D-9AAD-8546-1FE144655952}"/>
                </a:ext>
              </a:extLst>
            </p:cNvPr>
            <p:cNvSpPr/>
            <p:nvPr/>
          </p:nvSpPr>
          <p:spPr>
            <a:xfrm>
              <a:off x="8528179" y="755780"/>
              <a:ext cx="2425960" cy="6891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E588653-DE6F-1DF9-0D90-D24EF3F954A8}"/>
                </a:ext>
              </a:extLst>
            </p:cNvPr>
            <p:cNvGrpSpPr/>
            <p:nvPr/>
          </p:nvGrpSpPr>
          <p:grpSpPr>
            <a:xfrm rot="19112669">
              <a:off x="10336793" y="954626"/>
              <a:ext cx="544684" cy="1298117"/>
              <a:chOff x="4618251" y="1333575"/>
              <a:chExt cx="544684" cy="1298117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58DF35-8C22-BED3-AF50-A04683EAA5AF}"/>
                  </a:ext>
                </a:extLst>
              </p:cNvPr>
              <p:cNvSpPr/>
              <p:nvPr/>
            </p:nvSpPr>
            <p:spPr>
              <a:xfrm rot="2493944">
                <a:off x="4618251" y="1333575"/>
                <a:ext cx="392044" cy="12981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6604461-4DCF-B389-CB44-6958FEA7DAE9}"/>
                  </a:ext>
                </a:extLst>
              </p:cNvPr>
              <p:cNvSpPr/>
              <p:nvPr/>
            </p:nvSpPr>
            <p:spPr>
              <a:xfrm rot="550885">
                <a:off x="5083625" y="1708493"/>
                <a:ext cx="79310" cy="90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B0219B2-B2B8-6A63-9749-8D01657F77FD}"/>
                  </a:ext>
                </a:extLst>
              </p:cNvPr>
              <p:cNvSpPr/>
              <p:nvPr/>
            </p:nvSpPr>
            <p:spPr>
              <a:xfrm rot="550885">
                <a:off x="4959445" y="1598109"/>
                <a:ext cx="79310" cy="9065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9C6EAAE-E6E5-DE8D-5250-D04EBFA50E9C}"/>
                </a:ext>
              </a:extLst>
            </p:cNvPr>
            <p:cNvGrpSpPr/>
            <p:nvPr/>
          </p:nvGrpSpPr>
          <p:grpSpPr>
            <a:xfrm>
              <a:off x="8896325" y="1015953"/>
              <a:ext cx="392044" cy="1298117"/>
              <a:chOff x="2896397" y="1446879"/>
              <a:chExt cx="392044" cy="1298117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CEFB5E4-359C-12C5-1F34-469572F5EB17}"/>
                  </a:ext>
                </a:extLst>
              </p:cNvPr>
              <p:cNvSpPr/>
              <p:nvPr/>
            </p:nvSpPr>
            <p:spPr>
              <a:xfrm rot="21575079">
                <a:off x="2896397" y="1446879"/>
                <a:ext cx="392044" cy="129811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E3E5162-E123-D0C0-E479-18105DF65C67}"/>
                  </a:ext>
                </a:extLst>
              </p:cNvPr>
              <p:cNvSpPr/>
              <p:nvPr/>
            </p:nvSpPr>
            <p:spPr>
              <a:xfrm rot="19632020">
                <a:off x="3129421" y="1673828"/>
                <a:ext cx="79310" cy="90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0D6D972-445A-0D6B-0430-08EF46A61A5B}"/>
                  </a:ext>
                </a:extLst>
              </p:cNvPr>
              <p:cNvSpPr/>
              <p:nvPr/>
            </p:nvSpPr>
            <p:spPr>
              <a:xfrm rot="19632020">
                <a:off x="2963276" y="1674834"/>
                <a:ext cx="79310" cy="9065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6EAE2A0E-0BC4-AB0D-D959-9DFE1FEF2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95" y="3291042"/>
            <a:ext cx="5924550" cy="2790825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ACFE2D1D-534F-7E04-9358-A5CDB890C49A}"/>
              </a:ext>
            </a:extLst>
          </p:cNvPr>
          <p:cNvGrpSpPr/>
          <p:nvPr/>
        </p:nvGrpSpPr>
        <p:grpSpPr>
          <a:xfrm>
            <a:off x="1153861" y="1906674"/>
            <a:ext cx="2077449" cy="533576"/>
            <a:chOff x="1153861" y="1906674"/>
            <a:chExt cx="2077449" cy="533576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95E44A2-7C55-F593-F9CB-6A332435A77D}"/>
                </a:ext>
              </a:extLst>
            </p:cNvPr>
            <p:cNvSpPr txBox="1"/>
            <p:nvPr/>
          </p:nvSpPr>
          <p:spPr>
            <a:xfrm>
              <a:off x="1153861" y="191703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0</a:t>
              </a:r>
              <a:endParaRPr lang="en-SG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B52B510-67FA-1514-5C34-FD4BE74C404D}"/>
                </a:ext>
              </a:extLst>
            </p:cNvPr>
            <p:cNvSpPr txBox="1"/>
            <p:nvPr/>
          </p:nvSpPr>
          <p:spPr>
            <a:xfrm>
              <a:off x="2863902" y="190667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0</a:t>
              </a:r>
              <a:endParaRPr lang="en-SG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F3107E3-E0AA-9DA5-2C31-837ED264086D}"/>
              </a:ext>
            </a:extLst>
          </p:cNvPr>
          <p:cNvGrpSpPr/>
          <p:nvPr/>
        </p:nvGrpSpPr>
        <p:grpSpPr>
          <a:xfrm>
            <a:off x="4530757" y="1847880"/>
            <a:ext cx="1054946" cy="934902"/>
            <a:chOff x="4530757" y="1847880"/>
            <a:chExt cx="1054946" cy="934902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2951163-C9F5-99D6-CBDC-34304F51CDD0}"/>
                </a:ext>
              </a:extLst>
            </p:cNvPr>
            <p:cNvSpPr txBox="1"/>
            <p:nvPr/>
          </p:nvSpPr>
          <p:spPr>
            <a:xfrm>
              <a:off x="5218295" y="18478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1</a:t>
              </a:r>
              <a:endParaRPr lang="en-SG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01ADAE6-6BA5-673D-D365-EBB320FB2BE2}"/>
                </a:ext>
              </a:extLst>
            </p:cNvPr>
            <p:cNvSpPr txBox="1"/>
            <p:nvPr/>
          </p:nvSpPr>
          <p:spPr>
            <a:xfrm>
              <a:off x="4530757" y="225956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0</a:t>
              </a:r>
              <a:endParaRPr lang="en-SG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BB051F5-966F-53D1-E13A-96916DD0872F}"/>
              </a:ext>
            </a:extLst>
          </p:cNvPr>
          <p:cNvGrpSpPr/>
          <p:nvPr/>
        </p:nvGrpSpPr>
        <p:grpSpPr>
          <a:xfrm>
            <a:off x="6541427" y="1822436"/>
            <a:ext cx="1213272" cy="1013251"/>
            <a:chOff x="6541427" y="1822436"/>
            <a:chExt cx="1213272" cy="101325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6ECB6D4-DAAC-84F5-3D5D-232120B602F6}"/>
                </a:ext>
              </a:extLst>
            </p:cNvPr>
            <p:cNvSpPr txBox="1"/>
            <p:nvPr/>
          </p:nvSpPr>
          <p:spPr>
            <a:xfrm>
              <a:off x="6541427" y="182243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1</a:t>
              </a:r>
              <a:endParaRPr lang="en-SG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60E3E33-EF9C-CC28-3245-949D85228D32}"/>
                </a:ext>
              </a:extLst>
            </p:cNvPr>
            <p:cNvSpPr txBox="1"/>
            <p:nvPr/>
          </p:nvSpPr>
          <p:spPr>
            <a:xfrm>
              <a:off x="7387291" y="231246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0</a:t>
              </a:r>
              <a:endParaRPr lang="en-SG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C7D03D1-3A90-153E-D60A-EF4ACA26FF3E}"/>
              </a:ext>
            </a:extLst>
          </p:cNvPr>
          <p:cNvGrpSpPr/>
          <p:nvPr/>
        </p:nvGrpSpPr>
        <p:grpSpPr>
          <a:xfrm>
            <a:off x="8901086" y="1654773"/>
            <a:ext cx="1856929" cy="539969"/>
            <a:chOff x="8901086" y="1654773"/>
            <a:chExt cx="1856929" cy="539969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0005FDA-BEC0-2DF4-B8F2-829A32902801}"/>
                </a:ext>
              </a:extLst>
            </p:cNvPr>
            <p:cNvSpPr txBox="1"/>
            <p:nvPr/>
          </p:nvSpPr>
          <p:spPr>
            <a:xfrm>
              <a:off x="10390607" y="167152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1</a:t>
              </a:r>
              <a:endParaRPr lang="en-SG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D51819D-8899-2640-9FDE-F58F773A8DFD}"/>
                </a:ext>
              </a:extLst>
            </p:cNvPr>
            <p:cNvSpPr txBox="1"/>
            <p:nvPr/>
          </p:nvSpPr>
          <p:spPr>
            <a:xfrm>
              <a:off x="8901086" y="165477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1</a:t>
              </a:r>
              <a:endParaRPr lang="en-SG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6B3BB44B-A107-DFE7-9A30-7B2532FAE2BB}"/>
              </a:ext>
            </a:extLst>
          </p:cNvPr>
          <p:cNvSpPr txBox="1"/>
          <p:nvPr/>
        </p:nvSpPr>
        <p:spPr>
          <a:xfrm>
            <a:off x="4016209" y="179525"/>
            <a:ext cx="4503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HOW THE IR SENSOR WORKS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358363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736A65-B87B-C72D-FEEE-05880B8E7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3" y="13178"/>
            <a:ext cx="12192000" cy="6194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C238CB-E414-1C38-2217-BD9972A8A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495" y="4809075"/>
            <a:ext cx="5800628" cy="1583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3FA372-9D06-2AE1-C3D4-E6DC91A06E02}"/>
              </a:ext>
            </a:extLst>
          </p:cNvPr>
          <p:cNvSpPr txBox="1"/>
          <p:nvPr/>
        </p:nvSpPr>
        <p:spPr>
          <a:xfrm>
            <a:off x="2332139" y="1921079"/>
            <a:ext cx="588623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GPIO2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9E980-F678-D811-D6F6-4C6F62A85976}"/>
              </a:ext>
            </a:extLst>
          </p:cNvPr>
          <p:cNvSpPr txBox="1"/>
          <p:nvPr/>
        </p:nvSpPr>
        <p:spPr>
          <a:xfrm>
            <a:off x="2332138" y="2744598"/>
            <a:ext cx="623889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GPIO 3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E9B05-44F9-F547-E71B-15676ECEF9D0}"/>
              </a:ext>
            </a:extLst>
          </p:cNvPr>
          <p:cNvSpPr txBox="1"/>
          <p:nvPr/>
        </p:nvSpPr>
        <p:spPr>
          <a:xfrm>
            <a:off x="6096000" y="512243"/>
            <a:ext cx="6607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GPIO17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308F0-6349-6C43-89FB-24E6A770F317}"/>
              </a:ext>
            </a:extLst>
          </p:cNvPr>
          <p:cNvSpPr txBox="1"/>
          <p:nvPr/>
        </p:nvSpPr>
        <p:spPr>
          <a:xfrm>
            <a:off x="6495180" y="1399158"/>
            <a:ext cx="701718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GPIO16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63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E4289F-F3EB-EECB-00B6-8889816A8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43" y="0"/>
            <a:ext cx="8891082" cy="5411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321A10-042C-E5E5-E655-58520C014B72}"/>
              </a:ext>
            </a:extLst>
          </p:cNvPr>
          <p:cNvSpPr txBox="1"/>
          <p:nvPr/>
        </p:nvSpPr>
        <p:spPr>
          <a:xfrm>
            <a:off x="395531" y="5537798"/>
            <a:ext cx="93189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3"/>
              </a:rPr>
              <a:t>https://shopee.sg/Beston-9V-1000mAh-Battery-with-USB-Type-C-Rechargeable-Port-Li-ion-Battery-Smart-Tag-(Free-Type-C-Cable)-i.203611580.22138888328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7762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259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9</cp:revision>
  <dcterms:created xsi:type="dcterms:W3CDTF">2023-05-18T05:19:15Z</dcterms:created>
  <dcterms:modified xsi:type="dcterms:W3CDTF">2023-06-05T02:45:39Z</dcterms:modified>
</cp:coreProperties>
</file>