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1" r:id="rId4"/>
    <p:sldId id="263" r:id="rId5"/>
    <p:sldId id="259" r:id="rId6"/>
    <p:sldId id="256" r:id="rId7"/>
    <p:sldId id="258" r:id="rId8"/>
    <p:sldId id="257" r:id="rId9"/>
    <p:sldId id="266" r:id="rId10"/>
    <p:sldId id="260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ABC-3DA0-AD76-607D-BD03F94A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CFC09-C447-08F6-FC48-ED46640F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65B9-186F-C6A6-4BAE-9CE781A3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C666-C4A1-CBF9-8B18-3B859C9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210F-C58F-77D0-852A-B5AA17D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2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08C8-D57A-0713-397F-58460A47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66C3-0B1E-FCA2-22A6-D846C0DA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6E5F-CDF2-58C4-032B-24D335B6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4CAC-8FBD-67F7-4AB2-C820BFB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2AF0-89DC-B1ED-0E13-716F089E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6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2320E-FE68-2564-37D6-6B09164E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64F6-05E4-D94F-BDC1-8F9CF2993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6228-FDD0-739F-585C-CE8EDCFD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1CB8-B3FA-844B-E6C3-383A4CD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A171-C8FC-D93F-6CD8-FCD58FB6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0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61B8-51C1-E065-D98D-B502CB6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C671-5A32-280B-81CD-99744BAF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09EE-74C3-8F18-FCCA-B143DF11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7536-44E1-D574-47D3-3ED23E49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F453-5974-5358-ECA0-541088A4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6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D8CA-1C05-EC8C-9639-D4662A67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6DAB-0E22-7D2A-9DD4-622E5A4A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C6C6-337E-DDAF-44A6-D8600347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11E8-9378-5118-F914-3ABE0133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C75B-25A6-6084-0068-6F26831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2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8923-555E-7FF0-2C8E-5DCF818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45B5-C01C-2787-B52A-A05C9C8BB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BD8E-F0B7-BFE8-8373-9DDEFE40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FDD6-5F79-B295-9A40-1A763FDA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16CB3-B7B9-F468-5FFF-C834F09A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EC97-BF47-5BB3-4F87-4FC1A5C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22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FB3-50AC-ECE3-F1E6-5358B46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1542-2DEB-B2C4-C895-6A436F9D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27F5-77FC-45EA-4071-B269BE1E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C2FFD-F216-B4E9-ECE2-5AD4719FF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E949-9DC8-FE89-1885-D52DCE31F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D68B-948E-424F-9A56-36DB697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E2D9-BA72-5959-BB4D-12F8D0B3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78F8-E900-F48D-E9CE-65C2436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1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4DC-4683-86B2-55BD-E5A5589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C2DF8-DC5F-713A-6E00-90B70D69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8A288-870D-2A91-E843-3F4B493A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3538F-35A3-A068-81D2-D2DAEEB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9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F9ED-5C59-00FE-CF76-F4C7497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B75B5-3822-F925-3EC2-FC577420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B9006-87F2-3CD3-F3A3-D33C6DCE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2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3D1-7270-DBB6-2409-D7DFD786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52A8-263D-94A4-7B28-B8B1F086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717F6-003A-60F4-43D7-8C470EB8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EB40-4513-3178-8DBA-B3456760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70AA-421A-4433-0589-D0951E69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BABE-860B-E25A-831F-5B6277D7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02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C67-18A5-08EB-0693-BCADC069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E443-ADF0-B893-E06F-B962FF245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8D772-5DD4-6C78-1982-A7756373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968F-4875-58E4-B99A-AFD281A1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6076-1185-7F37-360E-768AEEAD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7760E-A8A2-301B-7462-8739C64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4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D9C96-7A81-BD1A-093B-64E8ECB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582E-CA1D-B45F-ED57-AC409399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E980-7987-7CB1-A7B5-C40CD90B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15F2-6F61-A779-18A2-7652ADF4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A303-C8AD-F531-531A-403C28EC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1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ACB9-7C8A-82B1-0384-FA81C13066CD}"/>
              </a:ext>
            </a:extLst>
          </p:cNvPr>
          <p:cNvSpPr txBox="1"/>
          <p:nvPr/>
        </p:nvSpPr>
        <p:spPr>
          <a:xfrm>
            <a:off x="3951855" y="2957804"/>
            <a:ext cx="42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Obstacle Avoiding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706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2956EAF-D80E-EFA0-F326-ADA8121A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2" y="781824"/>
            <a:ext cx="7178220" cy="5612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5578540" y="463327"/>
            <a:ext cx="44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accuracy of HCSR04 Ultrasonic Sensor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119-CFA9-052D-1AB6-BDD2F67FF00D}"/>
              </a:ext>
            </a:extLst>
          </p:cNvPr>
          <p:cNvSpPr txBox="1"/>
          <p:nvPr/>
        </p:nvSpPr>
        <p:spPr>
          <a:xfrm>
            <a:off x="6827677" y="832659"/>
            <a:ext cx="211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calibratehcsr04.py</a:t>
            </a:r>
          </a:p>
        </p:txBody>
      </p:sp>
    </p:spTree>
    <p:extLst>
      <p:ext uri="{BB962C8B-B14F-4D97-AF65-F5344CB8AC3E}">
        <p14:creationId xmlns:p14="http://schemas.microsoft.com/office/powerpoint/2010/main" val="166850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516710" y="578499"/>
            <a:ext cx="54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robbywithclass.py to become an obstacle avoiding robot </a:t>
            </a:r>
            <a:r>
              <a:rPr lang="en-US" b="1" dirty="0">
                <a:solidFill>
                  <a:srgbClr val="0070C0"/>
                </a:solidFill>
              </a:rPr>
              <a:t>autorobot.py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BF599-7CFA-A9E0-CE0C-393CC551BDFA}"/>
              </a:ext>
            </a:extLst>
          </p:cNvPr>
          <p:cNvSpPr txBox="1"/>
          <p:nvPr/>
        </p:nvSpPr>
        <p:spPr>
          <a:xfrm>
            <a:off x="3638939" y="2864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457CB-821D-6125-EFB5-3583BC9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82" y="824203"/>
            <a:ext cx="5705475" cy="5638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ADD116-4AFD-98BE-72D9-2899F933A354}"/>
              </a:ext>
            </a:extLst>
          </p:cNvPr>
          <p:cNvGrpSpPr/>
          <p:nvPr/>
        </p:nvGrpSpPr>
        <p:grpSpPr>
          <a:xfrm>
            <a:off x="102472" y="4985909"/>
            <a:ext cx="4810970" cy="1477094"/>
            <a:chOff x="233101" y="2366822"/>
            <a:chExt cx="4810970" cy="14770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4D2773-3C76-279F-04BC-DD4F6702C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973" y="2977141"/>
              <a:ext cx="4781098" cy="8667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8E5EB-AC84-6490-1846-9541FD37F5F5}"/>
                </a:ext>
              </a:extLst>
            </p:cNvPr>
            <p:cNvSpPr txBox="1"/>
            <p:nvPr/>
          </p:nvSpPr>
          <p:spPr>
            <a:xfrm>
              <a:off x="233101" y="2366822"/>
              <a:ext cx="3001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Duty cycle of the motor driver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D2848-5D95-AFC6-E55D-5E7C1B78C3FA}"/>
              </a:ext>
            </a:extLst>
          </p:cNvPr>
          <p:cNvGrpSpPr/>
          <p:nvPr/>
        </p:nvGrpSpPr>
        <p:grpSpPr>
          <a:xfrm>
            <a:off x="290761" y="1609817"/>
            <a:ext cx="10234170" cy="3248025"/>
            <a:chOff x="290761" y="1609817"/>
            <a:chExt cx="10234170" cy="32480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CCDD66-7C6D-B2F2-3549-656D60A13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761" y="1609817"/>
              <a:ext cx="3876675" cy="32480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6CE71B-527B-2A1B-2F56-AF8258C3ACD2}"/>
                </a:ext>
              </a:extLst>
            </p:cNvPr>
            <p:cNvSpPr/>
            <p:nvPr/>
          </p:nvSpPr>
          <p:spPr>
            <a:xfrm>
              <a:off x="8640147" y="2949532"/>
              <a:ext cx="1884784" cy="2842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983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CCC5C-9596-3571-241E-4635B11B151C}"/>
              </a:ext>
            </a:extLst>
          </p:cNvPr>
          <p:cNvSpPr txBox="1"/>
          <p:nvPr/>
        </p:nvSpPr>
        <p:spPr>
          <a:xfrm>
            <a:off x="4226768" y="2505670"/>
            <a:ext cx="4467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most effective method </a:t>
            </a:r>
          </a:p>
          <a:p>
            <a:endParaRPr lang="en-US" dirty="0"/>
          </a:p>
          <a:p>
            <a:r>
              <a:rPr lang="en-US" dirty="0"/>
              <a:t>Robot has to pause to get distance – not ideal</a:t>
            </a:r>
          </a:p>
          <a:p>
            <a:endParaRPr lang="en-US" dirty="0"/>
          </a:p>
          <a:p>
            <a:r>
              <a:rPr lang="en-US" dirty="0"/>
              <a:t>Multithreading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1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29E13-9BA1-2F76-E340-72C0CC36BC94}"/>
              </a:ext>
            </a:extLst>
          </p:cNvPr>
          <p:cNvSpPr txBox="1"/>
          <p:nvPr/>
        </p:nvSpPr>
        <p:spPr>
          <a:xfrm>
            <a:off x="4273420" y="2351315"/>
            <a:ext cx="3846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Autonomous Robot</a:t>
            </a:r>
          </a:p>
          <a:p>
            <a:endParaRPr lang="en-US" dirty="0"/>
          </a:p>
          <a:p>
            <a:r>
              <a:rPr lang="en-US" dirty="0"/>
              <a:t>Using the robot from previous project</a:t>
            </a:r>
          </a:p>
          <a:p>
            <a:endParaRPr lang="en-US" dirty="0"/>
          </a:p>
          <a:p>
            <a:r>
              <a:rPr lang="en-US" dirty="0"/>
              <a:t>Add servo motor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85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B6CA-AF7D-CC25-84D5-6D8CEF656C45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97D6A3-95CB-A210-5978-1A85BFC755BB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DE1B89-5C95-8C8A-747F-075A51D882F2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FB48D-51EE-E2F4-FE52-4580DB12D6A6}"/>
              </a:ext>
            </a:extLst>
          </p:cNvPr>
          <p:cNvGrpSpPr/>
          <p:nvPr/>
        </p:nvGrpSpPr>
        <p:grpSpPr>
          <a:xfrm>
            <a:off x="623887" y="176600"/>
            <a:ext cx="10944225" cy="6467475"/>
            <a:chOff x="623887" y="176600"/>
            <a:chExt cx="10944225" cy="6467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EFB596-953B-89B8-0872-0BC87E9B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87" y="176600"/>
              <a:ext cx="10944225" cy="64674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8407CC-847F-7048-423C-44C1EDA8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947875" y="1990286"/>
              <a:ext cx="230879" cy="28027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BCD274-E15A-A0E9-3EF7-F0943871C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966536" y="3868726"/>
              <a:ext cx="230880" cy="28027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707AD6-170B-991F-DD51-E8991DED285A}"/>
                </a:ext>
              </a:extLst>
            </p:cNvPr>
            <p:cNvSpPr txBox="1"/>
            <p:nvPr/>
          </p:nvSpPr>
          <p:spPr>
            <a:xfrm>
              <a:off x="9296721" y="671804"/>
              <a:ext cx="2271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VCC can be connected</a:t>
              </a:r>
            </a:p>
            <a:p>
              <a:r>
                <a:rPr lang="en-US" dirty="0"/>
                <a:t>To VBU (5V) as well</a:t>
              </a:r>
              <a:endParaRPr lang="en-SG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16CA02-3F9B-15B2-7898-C9DA33298724}"/>
              </a:ext>
            </a:extLst>
          </p:cNvPr>
          <p:cNvSpPr txBox="1"/>
          <p:nvPr/>
        </p:nvSpPr>
        <p:spPr>
          <a:xfrm>
            <a:off x="623887" y="233199"/>
            <a:ext cx="66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To be added to previous robot to form an autonomous robot</a:t>
            </a:r>
            <a:endParaRPr lang="en-SG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3997028" y="2780522"/>
            <a:ext cx="419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middle position of servo motor</a:t>
            </a:r>
          </a:p>
          <a:p>
            <a:r>
              <a:rPr lang="en-US" dirty="0"/>
              <a:t>calibrateservo.py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65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4E37-1AE5-0304-1B1F-F5BB6469FC4F}"/>
              </a:ext>
            </a:extLst>
          </p:cNvPr>
          <p:cNvSpPr txBox="1"/>
          <p:nvPr/>
        </p:nvSpPr>
        <p:spPr>
          <a:xfrm>
            <a:off x="3382861" y="1061733"/>
            <a:ext cx="6094602" cy="477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calibrate the Servo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servo motor is used to position the Ultrasonic Sensor mounted on it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robot is moving forward, the servo must place the ultrasonic sensor pointing in the forward direction of the robot.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position 90 degrees (using the micropython-servo package)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ultrasonic sensor is mounted, we need to get the 90 degree position of the servo.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: </a:t>
            </a:r>
            <a:r>
              <a:rPr lang="en-US" dirty="0"/>
              <a:t>calibrateservo.py</a:t>
            </a:r>
            <a:endParaRPr lang="en-SG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05B61-5739-9F7B-747B-EAF1EE26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88" y="839162"/>
            <a:ext cx="8317335" cy="53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D8C1-21E2-84D5-3A41-C5B170CC1504}"/>
              </a:ext>
            </a:extLst>
          </p:cNvPr>
          <p:cNvSpPr txBox="1"/>
          <p:nvPr/>
        </p:nvSpPr>
        <p:spPr>
          <a:xfrm>
            <a:off x="4951602" y="335845"/>
            <a:ext cx="60946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time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servo import Servo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Servo(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       #extreme left 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(90)    #middle position 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(180) #extreme right position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(90)   #middle position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B901A-2C75-0867-7100-137C1E5021D1}"/>
              </a:ext>
            </a:extLst>
          </p:cNvPr>
          <p:cNvSpPr txBox="1"/>
          <p:nvPr/>
        </p:nvSpPr>
        <p:spPr>
          <a:xfrm>
            <a:off x="656439" y="488944"/>
            <a:ext cx="2724324" cy="22413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to calibrateservo.py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find the 90 degrees position before we mount the ultrasonic sensor on th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servo motor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420E9-717B-9332-222B-42838C0A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9" y="2979381"/>
            <a:ext cx="3894821" cy="2488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2C3169-1265-BED8-5DA8-A73A822DFDED}"/>
              </a:ext>
            </a:extLst>
          </p:cNvPr>
          <p:cNvCxnSpPr>
            <a:cxnSpLocks/>
          </p:cNvCxnSpPr>
          <p:nvPr/>
        </p:nvCxnSpPr>
        <p:spPr>
          <a:xfrm flipH="1" flipV="1">
            <a:off x="4198776" y="4432041"/>
            <a:ext cx="2733869" cy="180080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4669455" y="2659224"/>
            <a:ext cx="285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ultrasonic sensor</a:t>
            </a:r>
          </a:p>
          <a:p>
            <a:endParaRPr lang="en-US" dirty="0"/>
          </a:p>
          <a:p>
            <a:r>
              <a:rPr lang="en-US" dirty="0"/>
              <a:t>calibratehcsr04.py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10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374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5</cp:revision>
  <dcterms:created xsi:type="dcterms:W3CDTF">2023-08-05T02:16:51Z</dcterms:created>
  <dcterms:modified xsi:type="dcterms:W3CDTF">2023-08-05T05:51:39Z</dcterms:modified>
</cp:coreProperties>
</file>