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32"/>
  </p:notesMasterIdLst>
  <p:sldIdLst>
    <p:sldId id="256" r:id="rId2"/>
    <p:sldId id="258" r:id="rId3"/>
    <p:sldId id="259" r:id="rId4"/>
    <p:sldId id="284" r:id="rId5"/>
    <p:sldId id="261" r:id="rId6"/>
    <p:sldId id="262" r:id="rId7"/>
    <p:sldId id="285" r:id="rId8"/>
    <p:sldId id="272" r:id="rId9"/>
    <p:sldId id="260" r:id="rId10"/>
    <p:sldId id="286" r:id="rId11"/>
    <p:sldId id="263" r:id="rId12"/>
    <p:sldId id="287" r:id="rId13"/>
    <p:sldId id="264" r:id="rId14"/>
    <p:sldId id="265" r:id="rId15"/>
    <p:sldId id="288" r:id="rId16"/>
    <p:sldId id="266" r:id="rId17"/>
    <p:sldId id="267" r:id="rId18"/>
    <p:sldId id="268" r:id="rId19"/>
    <p:sldId id="289" r:id="rId20"/>
    <p:sldId id="290" r:id="rId21"/>
    <p:sldId id="269" r:id="rId22"/>
    <p:sldId id="270" r:id="rId23"/>
    <p:sldId id="291" r:id="rId24"/>
    <p:sldId id="292" r:id="rId25"/>
    <p:sldId id="273" r:id="rId26"/>
    <p:sldId id="275" r:id="rId27"/>
    <p:sldId id="277" r:id="rId28"/>
    <p:sldId id="280" r:id="rId29"/>
    <p:sldId id="278" r:id="rId30"/>
    <p:sldId id="281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CEA8"/>
    <a:srgbClr val="43AB96"/>
    <a:srgbClr val="25574D"/>
    <a:srgbClr val="080808"/>
    <a:srgbClr val="EC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909BD5-2340-4A2C-9A33-5C7A6A204E9D}">
  <a:tblStyle styleId="{1C909BD5-2340-4A2C-9A33-5C7A6A204E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7A53745-C165-4874-98AA-3AAF3925F3D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6312DB-F30A-4BC8-9E44-AF3B6FB14EC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63A1035-6F2E-4628-91ED-3629588B9F54}">
      <dgm:prSet phldrT="[Text]"/>
      <dgm:spPr/>
      <dgm:t>
        <a:bodyPr/>
        <a:lstStyle/>
        <a:p>
          <a:r>
            <a:rPr lang="en-US" dirty="0"/>
            <a:t>Singly Linked List</a:t>
          </a:r>
          <a:endParaRPr lang="en-IN" dirty="0"/>
        </a:p>
      </dgm:t>
    </dgm:pt>
    <dgm:pt modelId="{80FEBDE1-5B8A-4CDA-A28B-54EC631C979C}" type="parTrans" cxnId="{EDF04421-A00B-4D6E-A636-460D76CFE6F5}">
      <dgm:prSet/>
      <dgm:spPr/>
      <dgm:t>
        <a:bodyPr/>
        <a:lstStyle/>
        <a:p>
          <a:endParaRPr lang="en-IN"/>
        </a:p>
      </dgm:t>
    </dgm:pt>
    <dgm:pt modelId="{88A0785C-E7C9-477B-8D88-26A465944843}" type="sibTrans" cxnId="{EDF04421-A00B-4D6E-A636-460D76CFE6F5}">
      <dgm:prSet/>
      <dgm:spPr/>
      <dgm:t>
        <a:bodyPr/>
        <a:lstStyle/>
        <a:p>
          <a:endParaRPr lang="en-IN"/>
        </a:p>
      </dgm:t>
    </dgm:pt>
    <dgm:pt modelId="{8BE4D80B-FCB3-48FA-BAA1-F98DDB69B341}">
      <dgm:prSet phldrT="[Text]"/>
      <dgm:spPr/>
      <dgm:t>
        <a:bodyPr/>
        <a:lstStyle/>
        <a:p>
          <a:r>
            <a:rPr lang="en-US" dirty="0"/>
            <a:t>Doubly Linked List</a:t>
          </a:r>
          <a:endParaRPr lang="en-IN" dirty="0"/>
        </a:p>
      </dgm:t>
    </dgm:pt>
    <dgm:pt modelId="{8DC7D30D-866F-4A2F-AEEA-D67DA1BB470D}" type="parTrans" cxnId="{56739B0D-F147-48C1-A4DF-CC11BFCAF4A1}">
      <dgm:prSet/>
      <dgm:spPr/>
      <dgm:t>
        <a:bodyPr/>
        <a:lstStyle/>
        <a:p>
          <a:endParaRPr lang="en-IN"/>
        </a:p>
      </dgm:t>
    </dgm:pt>
    <dgm:pt modelId="{296E3D5D-CA8C-42F7-B4C1-D84A0855946F}" type="sibTrans" cxnId="{56739B0D-F147-48C1-A4DF-CC11BFCAF4A1}">
      <dgm:prSet/>
      <dgm:spPr/>
      <dgm:t>
        <a:bodyPr/>
        <a:lstStyle/>
        <a:p>
          <a:endParaRPr lang="en-IN"/>
        </a:p>
      </dgm:t>
    </dgm:pt>
    <dgm:pt modelId="{1F375E42-3338-48BD-89D9-94E9760990CF}">
      <dgm:prSet phldrT="[Text]"/>
      <dgm:spPr/>
      <dgm:t>
        <a:bodyPr/>
        <a:lstStyle/>
        <a:p>
          <a:r>
            <a:rPr lang="en-US" dirty="0"/>
            <a:t>Circular Linked List</a:t>
          </a:r>
          <a:endParaRPr lang="en-IN" dirty="0"/>
        </a:p>
      </dgm:t>
    </dgm:pt>
    <dgm:pt modelId="{388FB6FB-AED2-4AB2-8DA1-99416E32457E}" type="parTrans" cxnId="{CEFBCF31-3C5C-4836-9529-FEACC9FABEBC}">
      <dgm:prSet/>
      <dgm:spPr/>
      <dgm:t>
        <a:bodyPr/>
        <a:lstStyle/>
        <a:p>
          <a:endParaRPr lang="en-IN"/>
        </a:p>
      </dgm:t>
    </dgm:pt>
    <dgm:pt modelId="{DAA7D5BF-2B4B-4E39-A821-59B7431B7752}" type="sibTrans" cxnId="{CEFBCF31-3C5C-4836-9529-FEACC9FABEBC}">
      <dgm:prSet/>
      <dgm:spPr/>
      <dgm:t>
        <a:bodyPr/>
        <a:lstStyle/>
        <a:p>
          <a:endParaRPr lang="en-IN"/>
        </a:p>
      </dgm:t>
    </dgm:pt>
    <dgm:pt modelId="{E56A101B-89B0-4899-B75E-DF57FF85A34E}" type="pres">
      <dgm:prSet presAssocID="{8A6312DB-F30A-4BC8-9E44-AF3B6FB14ECB}" presName="linear" presStyleCnt="0">
        <dgm:presLayoutVars>
          <dgm:dir/>
          <dgm:animLvl val="lvl"/>
          <dgm:resizeHandles val="exact"/>
        </dgm:presLayoutVars>
      </dgm:prSet>
      <dgm:spPr/>
    </dgm:pt>
    <dgm:pt modelId="{B6AF5C07-2A14-4711-9A66-A1F76CD6367E}" type="pres">
      <dgm:prSet presAssocID="{B63A1035-6F2E-4628-91ED-3629588B9F54}" presName="parentLin" presStyleCnt="0"/>
      <dgm:spPr/>
    </dgm:pt>
    <dgm:pt modelId="{BF5B6623-B74F-44F7-9804-91DE64C2BDE9}" type="pres">
      <dgm:prSet presAssocID="{B63A1035-6F2E-4628-91ED-3629588B9F54}" presName="parentLeftMargin" presStyleLbl="node1" presStyleIdx="0" presStyleCnt="3"/>
      <dgm:spPr/>
    </dgm:pt>
    <dgm:pt modelId="{8136742D-F474-4664-9193-199FE484F41A}" type="pres">
      <dgm:prSet presAssocID="{B63A1035-6F2E-4628-91ED-3629588B9F54}" presName="parentText" presStyleLbl="node1" presStyleIdx="0" presStyleCnt="3" custLinFactNeighborX="-5617" custLinFactNeighborY="-433">
        <dgm:presLayoutVars>
          <dgm:chMax val="0"/>
          <dgm:bulletEnabled val="1"/>
        </dgm:presLayoutVars>
      </dgm:prSet>
      <dgm:spPr/>
    </dgm:pt>
    <dgm:pt modelId="{486C7C69-3B86-41C5-AA95-C98994E8719F}" type="pres">
      <dgm:prSet presAssocID="{B63A1035-6F2E-4628-91ED-3629588B9F54}" presName="negativeSpace" presStyleCnt="0"/>
      <dgm:spPr/>
    </dgm:pt>
    <dgm:pt modelId="{8AACEC02-04BC-41DC-8B98-40F778B29B25}" type="pres">
      <dgm:prSet presAssocID="{B63A1035-6F2E-4628-91ED-3629588B9F54}" presName="childText" presStyleLbl="conFgAcc1" presStyleIdx="0" presStyleCnt="3">
        <dgm:presLayoutVars>
          <dgm:bulletEnabled val="1"/>
        </dgm:presLayoutVars>
      </dgm:prSet>
      <dgm:spPr/>
    </dgm:pt>
    <dgm:pt modelId="{D3CDEEF5-B3BB-45AD-9BC7-99C7465CF5BF}" type="pres">
      <dgm:prSet presAssocID="{88A0785C-E7C9-477B-8D88-26A465944843}" presName="spaceBetweenRectangles" presStyleCnt="0"/>
      <dgm:spPr/>
    </dgm:pt>
    <dgm:pt modelId="{FEED5BBC-39A7-48FC-9749-07AD0233984A}" type="pres">
      <dgm:prSet presAssocID="{8BE4D80B-FCB3-48FA-BAA1-F98DDB69B341}" presName="parentLin" presStyleCnt="0"/>
      <dgm:spPr/>
    </dgm:pt>
    <dgm:pt modelId="{E78FB117-79B0-49E8-88DA-11047D0A0B96}" type="pres">
      <dgm:prSet presAssocID="{8BE4D80B-FCB3-48FA-BAA1-F98DDB69B341}" presName="parentLeftMargin" presStyleLbl="node1" presStyleIdx="0" presStyleCnt="3"/>
      <dgm:spPr/>
    </dgm:pt>
    <dgm:pt modelId="{912E35BB-CAB3-4A7C-BF1C-C2FA3743F670}" type="pres">
      <dgm:prSet presAssocID="{8BE4D80B-FCB3-48FA-BAA1-F98DDB69B341}" presName="parentText" presStyleLbl="node1" presStyleIdx="1" presStyleCnt="3" custLinFactNeighborX="-5617">
        <dgm:presLayoutVars>
          <dgm:chMax val="0"/>
          <dgm:bulletEnabled val="1"/>
        </dgm:presLayoutVars>
      </dgm:prSet>
      <dgm:spPr/>
    </dgm:pt>
    <dgm:pt modelId="{D6EF3509-8547-4AF3-986E-DFCBD5D64BC0}" type="pres">
      <dgm:prSet presAssocID="{8BE4D80B-FCB3-48FA-BAA1-F98DDB69B341}" presName="negativeSpace" presStyleCnt="0"/>
      <dgm:spPr/>
    </dgm:pt>
    <dgm:pt modelId="{FF4019A0-A26F-413C-BE55-21EDA0ABA15A}" type="pres">
      <dgm:prSet presAssocID="{8BE4D80B-FCB3-48FA-BAA1-F98DDB69B341}" presName="childText" presStyleLbl="conFgAcc1" presStyleIdx="1" presStyleCnt="3">
        <dgm:presLayoutVars>
          <dgm:bulletEnabled val="1"/>
        </dgm:presLayoutVars>
      </dgm:prSet>
      <dgm:spPr/>
    </dgm:pt>
    <dgm:pt modelId="{2A1BEBCC-CC7D-492D-95E7-84FD70DFEF15}" type="pres">
      <dgm:prSet presAssocID="{296E3D5D-CA8C-42F7-B4C1-D84A0855946F}" presName="spaceBetweenRectangles" presStyleCnt="0"/>
      <dgm:spPr/>
    </dgm:pt>
    <dgm:pt modelId="{37AD99E7-5C77-4FBA-BD83-6F2B6A2E816C}" type="pres">
      <dgm:prSet presAssocID="{1F375E42-3338-48BD-89D9-94E9760990CF}" presName="parentLin" presStyleCnt="0"/>
      <dgm:spPr/>
    </dgm:pt>
    <dgm:pt modelId="{05DD3006-F9CB-48D8-A7B5-3B572DCC54FD}" type="pres">
      <dgm:prSet presAssocID="{1F375E42-3338-48BD-89D9-94E9760990CF}" presName="parentLeftMargin" presStyleLbl="node1" presStyleIdx="1" presStyleCnt="3"/>
      <dgm:spPr/>
    </dgm:pt>
    <dgm:pt modelId="{04D7BAAC-A112-4CA9-B1A2-0552F85CD31F}" type="pres">
      <dgm:prSet presAssocID="{1F375E42-3338-48BD-89D9-94E9760990C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A254575-3D7D-4E62-A45F-2416B9EA73BE}" type="pres">
      <dgm:prSet presAssocID="{1F375E42-3338-48BD-89D9-94E9760990CF}" presName="negativeSpace" presStyleCnt="0"/>
      <dgm:spPr/>
    </dgm:pt>
    <dgm:pt modelId="{E631FA38-FA41-403A-8C36-B914C1FCB860}" type="pres">
      <dgm:prSet presAssocID="{1F375E42-3338-48BD-89D9-94E9760990C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1845805-658B-4410-964A-7098C5888106}" type="presOf" srcId="{1F375E42-3338-48BD-89D9-94E9760990CF}" destId="{05DD3006-F9CB-48D8-A7B5-3B572DCC54FD}" srcOrd="0" destOrd="0" presId="urn:microsoft.com/office/officeart/2005/8/layout/list1"/>
    <dgm:cxn modelId="{56739B0D-F147-48C1-A4DF-CC11BFCAF4A1}" srcId="{8A6312DB-F30A-4BC8-9E44-AF3B6FB14ECB}" destId="{8BE4D80B-FCB3-48FA-BAA1-F98DDB69B341}" srcOrd="1" destOrd="0" parTransId="{8DC7D30D-866F-4A2F-AEEA-D67DA1BB470D}" sibTransId="{296E3D5D-CA8C-42F7-B4C1-D84A0855946F}"/>
    <dgm:cxn modelId="{EDF04421-A00B-4D6E-A636-460D76CFE6F5}" srcId="{8A6312DB-F30A-4BC8-9E44-AF3B6FB14ECB}" destId="{B63A1035-6F2E-4628-91ED-3629588B9F54}" srcOrd="0" destOrd="0" parTransId="{80FEBDE1-5B8A-4CDA-A28B-54EC631C979C}" sibTransId="{88A0785C-E7C9-477B-8D88-26A465944843}"/>
    <dgm:cxn modelId="{D0BDDC26-09D4-404B-A217-312DF4DAD198}" type="presOf" srcId="{B63A1035-6F2E-4628-91ED-3629588B9F54}" destId="{BF5B6623-B74F-44F7-9804-91DE64C2BDE9}" srcOrd="0" destOrd="0" presId="urn:microsoft.com/office/officeart/2005/8/layout/list1"/>
    <dgm:cxn modelId="{CEFBCF31-3C5C-4836-9529-FEACC9FABEBC}" srcId="{8A6312DB-F30A-4BC8-9E44-AF3B6FB14ECB}" destId="{1F375E42-3338-48BD-89D9-94E9760990CF}" srcOrd="2" destOrd="0" parTransId="{388FB6FB-AED2-4AB2-8DA1-99416E32457E}" sibTransId="{DAA7D5BF-2B4B-4E39-A821-59B7431B7752}"/>
    <dgm:cxn modelId="{F29FCF83-0E46-4077-8CB5-A09D74549EE5}" type="presOf" srcId="{8BE4D80B-FCB3-48FA-BAA1-F98DDB69B341}" destId="{E78FB117-79B0-49E8-88DA-11047D0A0B96}" srcOrd="0" destOrd="0" presId="urn:microsoft.com/office/officeart/2005/8/layout/list1"/>
    <dgm:cxn modelId="{A2F2E585-225A-402F-8BB4-D5197D54894E}" type="presOf" srcId="{8A6312DB-F30A-4BC8-9E44-AF3B6FB14ECB}" destId="{E56A101B-89B0-4899-B75E-DF57FF85A34E}" srcOrd="0" destOrd="0" presId="urn:microsoft.com/office/officeart/2005/8/layout/list1"/>
    <dgm:cxn modelId="{E71C9BE2-70A8-4BED-B287-83D7C0D87C65}" type="presOf" srcId="{1F375E42-3338-48BD-89D9-94E9760990CF}" destId="{04D7BAAC-A112-4CA9-B1A2-0552F85CD31F}" srcOrd="1" destOrd="0" presId="urn:microsoft.com/office/officeart/2005/8/layout/list1"/>
    <dgm:cxn modelId="{9CAEF6E5-FFF0-4EC6-89CF-3BEEBE32036B}" type="presOf" srcId="{B63A1035-6F2E-4628-91ED-3629588B9F54}" destId="{8136742D-F474-4664-9193-199FE484F41A}" srcOrd="1" destOrd="0" presId="urn:microsoft.com/office/officeart/2005/8/layout/list1"/>
    <dgm:cxn modelId="{F1B3CFF0-6170-4DAA-85B5-B9AAED708BD3}" type="presOf" srcId="{8BE4D80B-FCB3-48FA-BAA1-F98DDB69B341}" destId="{912E35BB-CAB3-4A7C-BF1C-C2FA3743F670}" srcOrd="1" destOrd="0" presId="urn:microsoft.com/office/officeart/2005/8/layout/list1"/>
    <dgm:cxn modelId="{773362B4-8CA6-4911-B2F0-ECEAD8C29C8E}" type="presParOf" srcId="{E56A101B-89B0-4899-B75E-DF57FF85A34E}" destId="{B6AF5C07-2A14-4711-9A66-A1F76CD6367E}" srcOrd="0" destOrd="0" presId="urn:microsoft.com/office/officeart/2005/8/layout/list1"/>
    <dgm:cxn modelId="{3E62F08B-E917-4625-98B3-73BD99B9860E}" type="presParOf" srcId="{B6AF5C07-2A14-4711-9A66-A1F76CD6367E}" destId="{BF5B6623-B74F-44F7-9804-91DE64C2BDE9}" srcOrd="0" destOrd="0" presId="urn:microsoft.com/office/officeart/2005/8/layout/list1"/>
    <dgm:cxn modelId="{DAF9B02E-69FB-4A53-B3C5-52FC4D8F1A72}" type="presParOf" srcId="{B6AF5C07-2A14-4711-9A66-A1F76CD6367E}" destId="{8136742D-F474-4664-9193-199FE484F41A}" srcOrd="1" destOrd="0" presId="urn:microsoft.com/office/officeart/2005/8/layout/list1"/>
    <dgm:cxn modelId="{101F8897-9257-41D6-8ABF-80B22D8A0E5D}" type="presParOf" srcId="{E56A101B-89B0-4899-B75E-DF57FF85A34E}" destId="{486C7C69-3B86-41C5-AA95-C98994E8719F}" srcOrd="1" destOrd="0" presId="urn:microsoft.com/office/officeart/2005/8/layout/list1"/>
    <dgm:cxn modelId="{7A2E5C92-8566-4DEC-887A-FE633DDC4EEE}" type="presParOf" srcId="{E56A101B-89B0-4899-B75E-DF57FF85A34E}" destId="{8AACEC02-04BC-41DC-8B98-40F778B29B25}" srcOrd="2" destOrd="0" presId="urn:microsoft.com/office/officeart/2005/8/layout/list1"/>
    <dgm:cxn modelId="{B2C2D84D-01CE-40C5-B052-2F6A15F843AF}" type="presParOf" srcId="{E56A101B-89B0-4899-B75E-DF57FF85A34E}" destId="{D3CDEEF5-B3BB-45AD-9BC7-99C7465CF5BF}" srcOrd="3" destOrd="0" presId="urn:microsoft.com/office/officeart/2005/8/layout/list1"/>
    <dgm:cxn modelId="{2C07826F-E59E-4CBB-AA2A-3B735FE96867}" type="presParOf" srcId="{E56A101B-89B0-4899-B75E-DF57FF85A34E}" destId="{FEED5BBC-39A7-48FC-9749-07AD0233984A}" srcOrd="4" destOrd="0" presId="urn:microsoft.com/office/officeart/2005/8/layout/list1"/>
    <dgm:cxn modelId="{BC292F60-A831-474A-B858-75AA45C4D208}" type="presParOf" srcId="{FEED5BBC-39A7-48FC-9749-07AD0233984A}" destId="{E78FB117-79B0-49E8-88DA-11047D0A0B96}" srcOrd="0" destOrd="0" presId="urn:microsoft.com/office/officeart/2005/8/layout/list1"/>
    <dgm:cxn modelId="{2C2A584B-B783-45E3-914B-CF8EA3AAB403}" type="presParOf" srcId="{FEED5BBC-39A7-48FC-9749-07AD0233984A}" destId="{912E35BB-CAB3-4A7C-BF1C-C2FA3743F670}" srcOrd="1" destOrd="0" presId="urn:microsoft.com/office/officeart/2005/8/layout/list1"/>
    <dgm:cxn modelId="{80F6EF20-0324-444F-A189-0F40F40361D9}" type="presParOf" srcId="{E56A101B-89B0-4899-B75E-DF57FF85A34E}" destId="{D6EF3509-8547-4AF3-986E-DFCBD5D64BC0}" srcOrd="5" destOrd="0" presId="urn:microsoft.com/office/officeart/2005/8/layout/list1"/>
    <dgm:cxn modelId="{1F962A0A-4D86-49D9-83A9-F0A8642E5F82}" type="presParOf" srcId="{E56A101B-89B0-4899-B75E-DF57FF85A34E}" destId="{FF4019A0-A26F-413C-BE55-21EDA0ABA15A}" srcOrd="6" destOrd="0" presId="urn:microsoft.com/office/officeart/2005/8/layout/list1"/>
    <dgm:cxn modelId="{F2CFE257-E107-44AB-8E08-CC57062079E1}" type="presParOf" srcId="{E56A101B-89B0-4899-B75E-DF57FF85A34E}" destId="{2A1BEBCC-CC7D-492D-95E7-84FD70DFEF15}" srcOrd="7" destOrd="0" presId="urn:microsoft.com/office/officeart/2005/8/layout/list1"/>
    <dgm:cxn modelId="{3E21A316-CA17-4C2B-885C-035087D30190}" type="presParOf" srcId="{E56A101B-89B0-4899-B75E-DF57FF85A34E}" destId="{37AD99E7-5C77-4FBA-BD83-6F2B6A2E816C}" srcOrd="8" destOrd="0" presId="urn:microsoft.com/office/officeart/2005/8/layout/list1"/>
    <dgm:cxn modelId="{0A4E8C0C-D800-44BC-9215-0D206E1CA01B}" type="presParOf" srcId="{37AD99E7-5C77-4FBA-BD83-6F2B6A2E816C}" destId="{05DD3006-F9CB-48D8-A7B5-3B572DCC54FD}" srcOrd="0" destOrd="0" presId="urn:microsoft.com/office/officeart/2005/8/layout/list1"/>
    <dgm:cxn modelId="{3426AF63-9BB1-44FC-9A9B-6657E9039C5B}" type="presParOf" srcId="{37AD99E7-5C77-4FBA-BD83-6F2B6A2E816C}" destId="{04D7BAAC-A112-4CA9-B1A2-0552F85CD31F}" srcOrd="1" destOrd="0" presId="urn:microsoft.com/office/officeart/2005/8/layout/list1"/>
    <dgm:cxn modelId="{D80BB256-1370-4E7E-A8F5-9DB0A0C6C39F}" type="presParOf" srcId="{E56A101B-89B0-4899-B75E-DF57FF85A34E}" destId="{9A254575-3D7D-4E62-A45F-2416B9EA73BE}" srcOrd="9" destOrd="0" presId="urn:microsoft.com/office/officeart/2005/8/layout/list1"/>
    <dgm:cxn modelId="{8B28B302-73D7-47D3-A30C-108171B68D6E}" type="presParOf" srcId="{E56A101B-89B0-4899-B75E-DF57FF85A34E}" destId="{E631FA38-FA41-403A-8C36-B914C1FCB86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CEC02-04BC-41DC-8B98-40F778B29B25}">
      <dsp:nvSpPr>
        <dsp:cNvPr id="0" name=""/>
        <dsp:cNvSpPr/>
      </dsp:nvSpPr>
      <dsp:spPr>
        <a:xfrm>
          <a:off x="0" y="247334"/>
          <a:ext cx="44831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6742D-F474-4664-9193-199FE484F41A}">
      <dsp:nvSpPr>
        <dsp:cNvPr id="0" name=""/>
        <dsp:cNvSpPr/>
      </dsp:nvSpPr>
      <dsp:spPr>
        <a:xfrm>
          <a:off x="211564" y="53793"/>
          <a:ext cx="313817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615" tIns="0" rIns="11861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Singly Linked List</a:t>
          </a:r>
          <a:endParaRPr lang="en-IN" sz="1300" kern="1200" dirty="0"/>
        </a:p>
      </dsp:txBody>
      <dsp:txXfrm>
        <a:off x="230298" y="72527"/>
        <a:ext cx="3100702" cy="346292"/>
      </dsp:txXfrm>
    </dsp:sp>
    <dsp:sp modelId="{FF4019A0-A26F-413C-BE55-21EDA0ABA15A}">
      <dsp:nvSpPr>
        <dsp:cNvPr id="0" name=""/>
        <dsp:cNvSpPr/>
      </dsp:nvSpPr>
      <dsp:spPr>
        <a:xfrm>
          <a:off x="0" y="837015"/>
          <a:ext cx="44831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E35BB-CAB3-4A7C-BF1C-C2FA3743F670}">
      <dsp:nvSpPr>
        <dsp:cNvPr id="0" name=""/>
        <dsp:cNvSpPr/>
      </dsp:nvSpPr>
      <dsp:spPr>
        <a:xfrm>
          <a:off x="211564" y="645135"/>
          <a:ext cx="313817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615" tIns="0" rIns="11861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Doubly Linked List</a:t>
          </a:r>
          <a:endParaRPr lang="en-IN" sz="1300" kern="1200" dirty="0"/>
        </a:p>
      </dsp:txBody>
      <dsp:txXfrm>
        <a:off x="230298" y="663869"/>
        <a:ext cx="3100702" cy="346292"/>
      </dsp:txXfrm>
    </dsp:sp>
    <dsp:sp modelId="{E631FA38-FA41-403A-8C36-B914C1FCB860}">
      <dsp:nvSpPr>
        <dsp:cNvPr id="0" name=""/>
        <dsp:cNvSpPr/>
      </dsp:nvSpPr>
      <dsp:spPr>
        <a:xfrm>
          <a:off x="0" y="1426695"/>
          <a:ext cx="44831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7BAAC-A112-4CA9-B1A2-0552F85CD31F}">
      <dsp:nvSpPr>
        <dsp:cNvPr id="0" name=""/>
        <dsp:cNvSpPr/>
      </dsp:nvSpPr>
      <dsp:spPr>
        <a:xfrm>
          <a:off x="224155" y="1234815"/>
          <a:ext cx="313817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615" tIns="0" rIns="11861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Circular Linked List</a:t>
          </a:r>
          <a:endParaRPr lang="en-IN" sz="1300" kern="1200" dirty="0"/>
        </a:p>
      </dsp:txBody>
      <dsp:txXfrm>
        <a:off x="242889" y="1253549"/>
        <a:ext cx="310070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85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350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b2f66a28e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b2f66a28e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dec9ae14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dec9ae14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45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8d4cbd36da_4_3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8d4cbd36da_4_3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18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982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8d4cbd36da_4_31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8d4cbd36da_4_31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203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8991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d4cbd36da_4_31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d4cbd36da_4_31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8b34d0e6d4_5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8b34d0e6d4_5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8b3994a781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8b3994a781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8de203a3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8de203a3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409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777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d4cbd36da_4_3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d4cbd36da_4_3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69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9" r:id="rId17"/>
    <p:sldLayoutId id="2147483670" r:id="rId18"/>
    <p:sldLayoutId id="2147483673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qwgHXjbyDy8c3topDXgXAeJaqTaTHr0wk14eNZqnUI/copy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810015" y="2167066"/>
            <a:ext cx="8520600" cy="1415719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SINGLE LINKED LIST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4572000" y="3923607"/>
            <a:ext cx="4023360" cy="48214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/>
            <a:r>
              <a:rPr lang="en-US" sz="2800" dirty="0">
                <a:solidFill>
                  <a:schemeClr val="dk2"/>
                </a:solidFill>
              </a:rPr>
              <a:t>Single Linked Lists in C</a:t>
            </a:r>
            <a:endParaRPr sz="2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66000">
        <p:push dir="d"/>
      </p:transition>
    </mc:Choice>
    <mc:Fallback xmlns="">
      <p:transition spd="slow" advTm="66000">
        <p:push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/>
      <p:bldP spid="33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Creation of Singly.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604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DEFINITION OF CONCEPTS</a:t>
            </a:r>
            <a:endParaRPr dirty="0"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4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4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4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386;p34">
            <a:extLst>
              <a:ext uri="{FF2B5EF4-FFF2-40B4-BE49-F238E27FC236}">
                <a16:creationId xmlns:a16="http://schemas.microsoft.com/office/drawing/2014/main" id="{6B27A524-1941-4C64-8E6F-3EBF2A15EA10}"/>
              </a:ext>
            </a:extLst>
          </p:cNvPr>
          <p:cNvSpPr txBox="1">
            <a:spLocks/>
          </p:cNvSpPr>
          <p:nvPr/>
        </p:nvSpPr>
        <p:spPr>
          <a:xfrm>
            <a:off x="127800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DEFINITION OF CONCEPTS</a:t>
            </a:r>
          </a:p>
        </p:txBody>
      </p:sp>
      <p:sp>
        <p:nvSpPr>
          <p:cNvPr id="45" name="Google Shape;387;p34">
            <a:extLst>
              <a:ext uri="{FF2B5EF4-FFF2-40B4-BE49-F238E27FC236}">
                <a16:creationId xmlns:a16="http://schemas.microsoft.com/office/drawing/2014/main" id="{31F0B844-BCC5-463A-9F8D-17FA4A78BCCE}"/>
              </a:ext>
            </a:extLst>
          </p:cNvPr>
          <p:cNvSpPr/>
          <p:nvPr/>
        </p:nvSpPr>
        <p:spPr>
          <a:xfrm flipH="1">
            <a:off x="790365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390;p34">
            <a:extLst>
              <a:ext uri="{FF2B5EF4-FFF2-40B4-BE49-F238E27FC236}">
                <a16:creationId xmlns:a16="http://schemas.microsoft.com/office/drawing/2014/main" id="{991EA94B-F783-4D4D-9887-3344EA3B12E8}"/>
              </a:ext>
            </a:extLst>
          </p:cNvPr>
          <p:cNvSpPr/>
          <p:nvPr/>
        </p:nvSpPr>
        <p:spPr>
          <a:xfrm>
            <a:off x="773725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392;p34">
            <a:extLst>
              <a:ext uri="{FF2B5EF4-FFF2-40B4-BE49-F238E27FC236}">
                <a16:creationId xmlns:a16="http://schemas.microsoft.com/office/drawing/2014/main" id="{D8817D7F-E229-4404-B708-10A4E0C5E275}"/>
              </a:ext>
            </a:extLst>
          </p:cNvPr>
          <p:cNvSpPr/>
          <p:nvPr/>
        </p:nvSpPr>
        <p:spPr>
          <a:xfrm flipH="1">
            <a:off x="63701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403;p34">
            <a:extLst>
              <a:ext uri="{FF2B5EF4-FFF2-40B4-BE49-F238E27FC236}">
                <a16:creationId xmlns:a16="http://schemas.microsoft.com/office/drawing/2014/main" id="{126021C7-A4B0-46FB-82DC-81247E2F08EF}"/>
              </a:ext>
            </a:extLst>
          </p:cNvPr>
          <p:cNvSpPr/>
          <p:nvPr/>
        </p:nvSpPr>
        <p:spPr>
          <a:xfrm>
            <a:off x="793512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404;p34">
            <a:extLst>
              <a:ext uri="{FF2B5EF4-FFF2-40B4-BE49-F238E27FC236}">
                <a16:creationId xmlns:a16="http://schemas.microsoft.com/office/drawing/2014/main" id="{A8DDC79A-E600-42B8-8787-B9A2A7547799}"/>
              </a:ext>
            </a:extLst>
          </p:cNvPr>
          <p:cNvSpPr/>
          <p:nvPr/>
        </p:nvSpPr>
        <p:spPr>
          <a:xfrm>
            <a:off x="825078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405;p34">
            <a:extLst>
              <a:ext uri="{FF2B5EF4-FFF2-40B4-BE49-F238E27FC236}">
                <a16:creationId xmlns:a16="http://schemas.microsoft.com/office/drawing/2014/main" id="{479A18DC-6010-4DC1-80A7-F91F198468F8}"/>
              </a:ext>
            </a:extLst>
          </p:cNvPr>
          <p:cNvSpPr/>
          <p:nvPr/>
        </p:nvSpPr>
        <p:spPr>
          <a:xfrm>
            <a:off x="794987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408;p34">
            <a:extLst>
              <a:ext uri="{FF2B5EF4-FFF2-40B4-BE49-F238E27FC236}">
                <a16:creationId xmlns:a16="http://schemas.microsoft.com/office/drawing/2014/main" id="{20567116-438E-405C-8BAF-228F407D39BF}"/>
              </a:ext>
            </a:extLst>
          </p:cNvPr>
          <p:cNvSpPr/>
          <p:nvPr/>
        </p:nvSpPr>
        <p:spPr>
          <a:xfrm flipH="1">
            <a:off x="51425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410;p34">
            <a:extLst>
              <a:ext uri="{FF2B5EF4-FFF2-40B4-BE49-F238E27FC236}">
                <a16:creationId xmlns:a16="http://schemas.microsoft.com/office/drawing/2014/main" id="{AD14BF85-95AF-431F-8B3B-BDBE4C7035B3}"/>
              </a:ext>
            </a:extLst>
          </p:cNvPr>
          <p:cNvSpPr/>
          <p:nvPr/>
        </p:nvSpPr>
        <p:spPr>
          <a:xfrm flipH="1">
            <a:off x="172714" y="1374959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12;p34">
            <a:extLst>
              <a:ext uri="{FF2B5EF4-FFF2-40B4-BE49-F238E27FC236}">
                <a16:creationId xmlns:a16="http://schemas.microsoft.com/office/drawing/2014/main" id="{503D022A-72CF-4A35-A35C-F52AA88682B7}"/>
              </a:ext>
            </a:extLst>
          </p:cNvPr>
          <p:cNvSpPr/>
          <p:nvPr/>
        </p:nvSpPr>
        <p:spPr>
          <a:xfrm flipH="1">
            <a:off x="807100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413;p34">
            <a:extLst>
              <a:ext uri="{FF2B5EF4-FFF2-40B4-BE49-F238E27FC236}">
                <a16:creationId xmlns:a16="http://schemas.microsoft.com/office/drawing/2014/main" id="{2D5126B8-705F-48E8-8E62-D2CA25000D11}"/>
              </a:ext>
            </a:extLst>
          </p:cNvPr>
          <p:cNvSpPr/>
          <p:nvPr/>
        </p:nvSpPr>
        <p:spPr>
          <a:xfrm flipH="1">
            <a:off x="793061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0AFE7A-4EBC-4768-81D1-4F5540FEB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514258" y="922689"/>
            <a:ext cx="2163900" cy="356700"/>
          </a:xfrm>
        </p:spPr>
        <p:txBody>
          <a:bodyPr/>
          <a:lstStyle/>
          <a:p>
            <a:r>
              <a:rPr lang="en-IN" dirty="0"/>
              <a:t>Steps: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516DC3A3-86DF-4874-B1FD-3826A00BFC45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 flipH="1">
            <a:off x="1062766" y="1279389"/>
            <a:ext cx="2969086" cy="248189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800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Initialize the head pointer to NULL.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Allocate memory for new nodes.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Link nodes together.</a:t>
            </a:r>
          </a:p>
          <a:p>
            <a:endParaRPr lang="en-IN" sz="1800" dirty="0">
              <a:latin typeface="Noto Sans Mono Cond" panose="020B0509040504020204" pitchFamily="50"/>
              <a:ea typeface="Noto Sans Mono Cond" panose="020B0509040504020204" pitchFamily="50"/>
              <a:cs typeface="Noto Sans Mono Cond" panose="020B0509040504020204" pitchFamily="5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3710E3-3488-4B13-97B7-266457D8A68D}"/>
              </a:ext>
            </a:extLst>
          </p:cNvPr>
          <p:cNvSpPr/>
          <p:nvPr/>
        </p:nvSpPr>
        <p:spPr>
          <a:xfrm>
            <a:off x="4076797" y="829432"/>
            <a:ext cx="4919190" cy="43140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8813E8-9409-4ACC-AB04-91D599097D71}"/>
              </a:ext>
            </a:extLst>
          </p:cNvPr>
          <p:cNvSpPr txBox="1"/>
          <p:nvPr/>
        </p:nvSpPr>
        <p:spPr>
          <a:xfrm>
            <a:off x="4137495" y="829433"/>
            <a:ext cx="49191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struct Node{</a:t>
            </a:r>
          </a:p>
          <a:p>
            <a:r>
              <a:rPr lang="en-IN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int data;</a:t>
            </a:r>
          </a:p>
          <a:p>
            <a:r>
              <a:rPr lang="en-IN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struct Node* next;</a:t>
            </a:r>
          </a:p>
          <a:p>
            <a:r>
              <a:rPr lang="en-IN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};</a:t>
            </a:r>
          </a:p>
          <a:p>
            <a:r>
              <a:rPr lang="en-IN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int main(){</a:t>
            </a:r>
          </a:p>
          <a:p>
            <a:r>
              <a:rPr lang="en-IN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struct Node* head = NULL;</a:t>
            </a:r>
          </a:p>
          <a:p>
            <a:r>
              <a:rPr lang="en-IN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struct Node* second = NULL;</a:t>
            </a:r>
          </a:p>
          <a:p>
            <a:r>
              <a:rPr lang="en-IN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struct Node* third = NULL;</a:t>
            </a:r>
          </a:p>
          <a:p>
            <a:endParaRPr lang="en-IN" dirty="0">
              <a:latin typeface="Noto Sans Mono Cond" panose="020B0509040504020204" pitchFamily="50"/>
              <a:ea typeface="Noto Sans Mono Cond" panose="020B0509040504020204" pitchFamily="50"/>
              <a:cs typeface="Noto Sans Mono Cond" panose="020B0509040504020204" pitchFamily="50"/>
            </a:endParaRPr>
          </a:p>
          <a:p>
            <a:r>
              <a:rPr lang="en-IN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head =(struct Node*)malloc(</a:t>
            </a:r>
            <a:r>
              <a:rPr lang="en-IN" dirty="0" err="1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sizeof</a:t>
            </a:r>
            <a:r>
              <a:rPr lang="en-IN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(struct Node));</a:t>
            </a:r>
          </a:p>
          <a:p>
            <a:r>
              <a:rPr lang="en-IN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second =(struct Node*)malloc(</a:t>
            </a:r>
            <a:r>
              <a:rPr lang="en-IN" dirty="0" err="1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sizeof</a:t>
            </a:r>
            <a:r>
              <a:rPr lang="en-IN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(struct Node));</a:t>
            </a:r>
          </a:p>
          <a:p>
            <a:r>
              <a:rPr lang="en-IN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third = (struct Node*)malloc(</a:t>
            </a:r>
            <a:r>
              <a:rPr lang="en-IN" dirty="0" err="1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sizeof</a:t>
            </a:r>
            <a:r>
              <a:rPr lang="en-IN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(struct Node));</a:t>
            </a:r>
          </a:p>
          <a:p>
            <a:endParaRPr lang="en-IN" dirty="0">
              <a:latin typeface="Noto Sans Mono Cond" panose="020B0509040504020204" pitchFamily="50"/>
              <a:ea typeface="Noto Sans Mono Cond" panose="020B0509040504020204" pitchFamily="50"/>
              <a:cs typeface="Noto Sans Mono Cond" panose="020B0509040504020204" pitchFamily="50"/>
            </a:endParaRPr>
          </a:p>
          <a:p>
            <a:r>
              <a:rPr lang="en-IN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head-&gt;data = 1;</a:t>
            </a:r>
          </a:p>
          <a:p>
            <a:r>
              <a:rPr lang="en-IN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second-&gt;data = 2;</a:t>
            </a:r>
          </a:p>
          <a:p>
            <a:r>
              <a:rPr lang="en-IN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third-&gt;data = 3;</a:t>
            </a:r>
          </a:p>
          <a:p>
            <a:endParaRPr lang="en-IN" dirty="0">
              <a:latin typeface="Noto Sans Mono Cond" panose="020B0509040504020204" pitchFamily="50"/>
              <a:ea typeface="Noto Sans Mono Cond" panose="020B0509040504020204" pitchFamily="50"/>
              <a:cs typeface="Noto Sans Mono Cond" panose="020B0509040504020204" pitchFamily="50"/>
            </a:endParaRPr>
          </a:p>
          <a:p>
            <a:r>
              <a:rPr lang="en-IN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head-&gt;next = second;</a:t>
            </a:r>
          </a:p>
          <a:p>
            <a:r>
              <a:rPr lang="en-IN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second-&gt;next = third;</a:t>
            </a:r>
          </a:p>
          <a:p>
            <a:r>
              <a:rPr lang="en-IN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third-&gt;next = NULL;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2. Tr</a:t>
            </a:r>
            <a:r>
              <a:rPr lang="en-IN" dirty="0" err="1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aversing</a:t>
            </a:r>
            <a:r>
              <a:rPr lang="en-US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 of Singly.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78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raversal SLL">
            <a:hlinkClick r:id="" action="ppaction://media"/>
            <a:extLst>
              <a:ext uri="{FF2B5EF4-FFF2-40B4-BE49-F238E27FC236}">
                <a16:creationId xmlns:a16="http://schemas.microsoft.com/office/drawing/2014/main" id="{54229117-98C4-409F-A5D1-EE8C8BBB43A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b="29904"/>
          <a:stretch/>
        </p:blipFill>
        <p:spPr>
          <a:xfrm>
            <a:off x="240268" y="2383924"/>
            <a:ext cx="8144022" cy="1510743"/>
          </a:xfrm>
          <a:prstGeom prst="rect">
            <a:avLst/>
          </a:prstGeom>
        </p:spPr>
      </p:pic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518979" y="292222"/>
            <a:ext cx="75866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Traversing means visiting each node in the list starting from the head node and proceeding till the last node.</a:t>
            </a:r>
            <a:endParaRPr sz="2000"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739789" y="2872050"/>
            <a:ext cx="2404115" cy="2123775"/>
            <a:chOff x="6739789" y="1500450"/>
            <a:chExt cx="2404115" cy="2123775"/>
          </a:xfrm>
        </p:grpSpPr>
        <p:sp>
          <p:nvSpPr>
            <p:cNvPr id="438" name="Google Shape;438;p35"/>
            <p:cNvSpPr/>
            <p:nvPr/>
          </p:nvSpPr>
          <p:spPr>
            <a:xfrm>
              <a:off x="7377200" y="2089950"/>
              <a:ext cx="1766704" cy="356851"/>
            </a:xfrm>
            <a:custGeom>
              <a:avLst/>
              <a:gdLst/>
              <a:ahLst/>
              <a:cxnLst/>
              <a:rect l="l" t="t" r="r" b="b"/>
              <a:pathLst>
                <a:path w="15325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15324" y="2774"/>
                  </a:lnTo>
                  <a:lnTo>
                    <a:pt x="15324" y="0"/>
                  </a:lnTo>
                  <a:close/>
                </a:path>
              </a:pathLst>
            </a:custGeom>
            <a:solidFill>
              <a:srgbClr val="FFFFFF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6810278" y="1500450"/>
              <a:ext cx="1104154" cy="356872"/>
            </a:xfrm>
            <a:custGeom>
              <a:avLst/>
              <a:gdLst/>
              <a:ahLst/>
              <a:cxnLst/>
              <a:rect l="l" t="t" r="r" b="b"/>
              <a:pathLst>
                <a:path w="18027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026" y="2774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6896029" y="2679300"/>
              <a:ext cx="2247805" cy="355450"/>
            </a:xfrm>
            <a:custGeom>
              <a:avLst/>
              <a:gdLst/>
              <a:ahLst/>
              <a:cxnLst/>
              <a:rect l="l" t="t" r="r" b="b"/>
              <a:pathLst>
                <a:path w="12872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2871" y="2763"/>
                  </a:lnTo>
                  <a:lnTo>
                    <a:pt x="1287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8105579" y="1500450"/>
              <a:ext cx="1038298" cy="356872"/>
            </a:xfrm>
            <a:custGeom>
              <a:avLst/>
              <a:gdLst/>
              <a:ahLst/>
              <a:cxnLst/>
              <a:rect l="l" t="t" r="r" b="b"/>
              <a:pathLst>
                <a:path w="2882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2882" y="2774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FFFFFF">
                <a:alpha val="5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6739789" y="3268775"/>
              <a:ext cx="1104128" cy="355450"/>
            </a:xfrm>
            <a:custGeom>
              <a:avLst/>
              <a:gdLst/>
              <a:ahLst/>
              <a:cxnLst/>
              <a:rect l="l" t="t" r="r" b="b"/>
              <a:pathLst>
                <a:path w="18396" h="2764" extrusionOk="0">
                  <a:moveTo>
                    <a:pt x="1" y="1"/>
                  </a:moveTo>
                  <a:lnTo>
                    <a:pt x="1" y="2763"/>
                  </a:lnTo>
                  <a:lnTo>
                    <a:pt x="18396" y="2763"/>
                  </a:lnTo>
                  <a:lnTo>
                    <a:pt x="1839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3" name="Google Shape;443;p35"/>
          <p:cNvGrpSpPr/>
          <p:nvPr/>
        </p:nvGrpSpPr>
        <p:grpSpPr>
          <a:xfrm>
            <a:off x="10" y="128850"/>
            <a:ext cx="2428766" cy="2123775"/>
            <a:chOff x="10" y="1500450"/>
            <a:chExt cx="2428766" cy="2123775"/>
          </a:xfrm>
        </p:grpSpPr>
        <p:sp>
          <p:nvSpPr>
            <p:cNvPr id="444" name="Google Shape;444;p35"/>
            <p:cNvSpPr/>
            <p:nvPr/>
          </p:nvSpPr>
          <p:spPr>
            <a:xfrm>
              <a:off x="357025" y="2089950"/>
              <a:ext cx="2071751" cy="356851"/>
            </a:xfrm>
            <a:custGeom>
              <a:avLst/>
              <a:gdLst/>
              <a:ahLst/>
              <a:cxnLst/>
              <a:rect l="l" t="t" r="r" b="b"/>
              <a:pathLst>
                <a:path w="4300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4299" y="2774"/>
                  </a:lnTo>
                  <a:lnTo>
                    <a:pt x="4299" y="0"/>
                  </a:lnTo>
                  <a:close/>
                </a:path>
              </a:pathLst>
            </a:custGeom>
            <a:solidFill>
              <a:srgbClr val="FFFFFF">
                <a:alpha val="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18" y="3268775"/>
              <a:ext cx="1038298" cy="355450"/>
            </a:xfrm>
            <a:custGeom>
              <a:avLst/>
              <a:gdLst/>
              <a:ahLst/>
              <a:cxnLst/>
              <a:rect l="l" t="t" r="r" b="b"/>
              <a:pathLst>
                <a:path w="2882" h="2764" extrusionOk="0">
                  <a:moveTo>
                    <a:pt x="0" y="1"/>
                  </a:moveTo>
                  <a:lnTo>
                    <a:pt x="0" y="2763"/>
                  </a:lnTo>
                  <a:lnTo>
                    <a:pt x="2881" y="2763"/>
                  </a:lnTo>
                  <a:lnTo>
                    <a:pt x="2881" y="1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10" y="1500456"/>
              <a:ext cx="1104138" cy="356858"/>
            </a:xfrm>
            <a:custGeom>
              <a:avLst/>
              <a:gdLst/>
              <a:ahLst/>
              <a:cxnLst/>
              <a:rect l="l" t="t" r="r" b="b"/>
              <a:pathLst>
                <a:path w="8586" h="2775" extrusionOk="0">
                  <a:moveTo>
                    <a:pt x="1" y="0"/>
                  </a:moveTo>
                  <a:lnTo>
                    <a:pt x="1" y="2774"/>
                  </a:lnTo>
                  <a:lnTo>
                    <a:pt x="8585" y="2774"/>
                  </a:lnTo>
                  <a:lnTo>
                    <a:pt x="858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1299972" y="1500450"/>
              <a:ext cx="490621" cy="356872"/>
            </a:xfrm>
            <a:custGeom>
              <a:avLst/>
              <a:gdLst/>
              <a:ahLst/>
              <a:cxnLst/>
              <a:rect l="l" t="t" r="r" b="b"/>
              <a:pathLst>
                <a:path w="18396" h="2775" extrusionOk="0">
                  <a:moveTo>
                    <a:pt x="0" y="0"/>
                  </a:moveTo>
                  <a:lnTo>
                    <a:pt x="0" y="2774"/>
                  </a:lnTo>
                  <a:lnTo>
                    <a:pt x="18396" y="2774"/>
                  </a:lnTo>
                  <a:lnTo>
                    <a:pt x="18396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575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569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4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6" hidden="1"/>
          <p:cNvSpPr txBox="1">
            <a:spLocks noGrp="1"/>
          </p:cNvSpPr>
          <p:nvPr>
            <p:ph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$96,290</a:t>
            </a:r>
            <a:endParaRPr/>
          </a:p>
        </p:txBody>
      </p:sp>
      <p:sp>
        <p:nvSpPr>
          <p:cNvPr id="454" name="Google Shape;454;p36" hidden="1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ASP.NET usage is decreasing</a:t>
            </a:r>
            <a:endParaRPr/>
          </a:p>
        </p:txBody>
      </p:sp>
      <p:sp>
        <p:nvSpPr>
          <p:cNvPr id="455" name="Google Shape;455;p36" hidden="1"/>
          <p:cNvSpPr txBox="1">
            <a:spLocks noGrp="1"/>
          </p:cNvSpPr>
          <p:nvPr>
            <p:ph type="title" idx="3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-4.30 %</a:t>
            </a:r>
            <a:endParaRPr/>
          </a:p>
        </p:txBody>
      </p:sp>
      <p:sp>
        <p:nvSpPr>
          <p:cNvPr id="456" name="Google Shape;456;p36" hidden="1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PHP developers</a:t>
            </a:r>
            <a:endParaRPr/>
          </a:p>
        </p:txBody>
      </p:sp>
      <p:sp>
        <p:nvSpPr>
          <p:cNvPr id="457" name="Google Shape;457;p36" hidden="1"/>
          <p:cNvSpPr txBox="1">
            <a:spLocks noGrp="1"/>
          </p:cNvSpPr>
          <p:nvPr>
            <p:ph type="title" idx="5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5,500,000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703B9F-AE5A-4208-AA29-3DC059022B71}"/>
              </a:ext>
            </a:extLst>
          </p:cNvPr>
          <p:cNvSpPr/>
          <p:nvPr/>
        </p:nvSpPr>
        <p:spPr>
          <a:xfrm>
            <a:off x="110068" y="106725"/>
            <a:ext cx="4538133" cy="482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7C362-9438-4F3B-9F9C-E8BD7887688E}"/>
              </a:ext>
            </a:extLst>
          </p:cNvPr>
          <p:cNvSpPr txBox="1"/>
          <p:nvPr/>
        </p:nvSpPr>
        <p:spPr>
          <a:xfrm>
            <a:off x="110068" y="0"/>
            <a:ext cx="453813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struct node {</a:t>
            </a:r>
          </a:p>
          <a:p>
            <a:r>
              <a:rPr lang="en-US" dirty="0"/>
              <a:t>    struct node *next;</a:t>
            </a:r>
          </a:p>
          <a:p>
            <a:r>
              <a:rPr lang="en-US" dirty="0"/>
              <a:t>    int data;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struct node *one = NULL;</a:t>
            </a:r>
          </a:p>
          <a:p>
            <a:r>
              <a:rPr lang="en-US" dirty="0"/>
              <a:t>    struct node *two = NULL;</a:t>
            </a:r>
          </a:p>
          <a:p>
            <a:r>
              <a:rPr lang="en-US" dirty="0"/>
              <a:t>    struct node *three = NULL;</a:t>
            </a:r>
          </a:p>
          <a:p>
            <a:r>
              <a:rPr lang="en-US" dirty="0"/>
              <a:t>    struct node *head = NULL; // Initialize head to NULL</a:t>
            </a:r>
          </a:p>
          <a:p>
            <a:endParaRPr lang="en-US" dirty="0"/>
          </a:p>
          <a:p>
            <a:r>
              <a:rPr lang="en-US" dirty="0"/>
              <a:t>    // Memory allocation</a:t>
            </a:r>
          </a:p>
          <a:p>
            <a:r>
              <a:rPr lang="en-US" dirty="0"/>
              <a:t>    one = 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r>
              <a:rPr lang="en-US" dirty="0"/>
              <a:t>    two = 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r>
              <a:rPr lang="en-US" dirty="0"/>
              <a:t>    three = 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endParaRPr lang="en-US" dirty="0"/>
          </a:p>
          <a:p>
            <a:r>
              <a:rPr lang="en-US" dirty="0"/>
              <a:t>    // Assign the value</a:t>
            </a:r>
          </a:p>
          <a:p>
            <a:r>
              <a:rPr lang="en-US" dirty="0"/>
              <a:t>    one-&gt;data = 30;</a:t>
            </a:r>
          </a:p>
          <a:p>
            <a:r>
              <a:rPr lang="en-US" dirty="0"/>
              <a:t>    two-&gt;data = 20;</a:t>
            </a:r>
          </a:p>
          <a:p>
            <a:r>
              <a:rPr lang="en-US" dirty="0"/>
              <a:t>    three-&gt;data = 50;</a:t>
            </a:r>
          </a:p>
          <a:p>
            <a:endParaRPr lang="en-US" dirty="0"/>
          </a:p>
          <a:p>
            <a:r>
              <a:rPr lang="en-US" dirty="0"/>
              <a:t>    </a:t>
            </a:r>
            <a:endParaRPr lang="en-IN" dirty="0"/>
          </a:p>
        </p:txBody>
      </p:sp>
      <p:sp>
        <p:nvSpPr>
          <p:cNvPr id="5" name="Subtitle 4" hidden="1">
            <a:extLst>
              <a:ext uri="{FF2B5EF4-FFF2-40B4-BE49-F238E27FC236}">
                <a16:creationId xmlns:a16="http://schemas.microsoft.com/office/drawing/2014/main" id="{1E27DE2F-A5CE-473A-A529-5801FFC69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45A50A-4F7B-47B5-89A7-5C976CDAAC07}"/>
              </a:ext>
            </a:extLst>
          </p:cNvPr>
          <p:cNvSpPr/>
          <p:nvPr/>
        </p:nvSpPr>
        <p:spPr>
          <a:xfrm>
            <a:off x="4779435" y="106725"/>
            <a:ext cx="4140200" cy="482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6ED73-60A6-4AA7-9BF0-5A0A550055EF}"/>
              </a:ext>
            </a:extLst>
          </p:cNvPr>
          <p:cNvSpPr txBox="1"/>
          <p:nvPr/>
        </p:nvSpPr>
        <p:spPr>
          <a:xfrm>
            <a:off x="4893732" y="210775"/>
            <a:ext cx="4140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Connecting</a:t>
            </a:r>
          </a:p>
          <a:p>
            <a:r>
              <a:rPr lang="en-US" dirty="0"/>
              <a:t>    one-&gt;next = two;</a:t>
            </a:r>
          </a:p>
          <a:p>
            <a:r>
              <a:rPr lang="en-US" dirty="0"/>
              <a:t>    two-&gt;next = three;</a:t>
            </a:r>
          </a:p>
          <a:p>
            <a:r>
              <a:rPr lang="en-US" dirty="0"/>
              <a:t>    three-&gt;next = NULL;</a:t>
            </a:r>
          </a:p>
          <a:p>
            <a:endParaRPr lang="en-US" dirty="0"/>
          </a:p>
          <a:p>
            <a:r>
              <a:rPr lang="en-US" dirty="0"/>
              <a:t>    head = one; // Set head to one</a:t>
            </a:r>
          </a:p>
          <a:p>
            <a:endParaRPr lang="en-US" dirty="0"/>
          </a:p>
          <a:p>
            <a:r>
              <a:rPr lang="en-US" dirty="0"/>
              <a:t>    while (head!= NULL)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", head-&gt;data); </a:t>
            </a:r>
          </a:p>
          <a:p>
            <a:endParaRPr lang="en-US" dirty="0"/>
          </a:p>
          <a:p>
            <a:r>
              <a:rPr lang="en-US" dirty="0"/>
              <a:t>        head = head-&gt;next;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// free the allocated memory</a:t>
            </a:r>
          </a:p>
          <a:p>
            <a:r>
              <a:rPr lang="en-US" dirty="0"/>
              <a:t>    free(one);</a:t>
            </a:r>
          </a:p>
          <a:p>
            <a:r>
              <a:rPr lang="en-US" dirty="0"/>
              <a:t>    free(two);</a:t>
            </a:r>
          </a:p>
          <a:p>
            <a:r>
              <a:rPr lang="en-US" dirty="0"/>
              <a:t>    free(three);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53EB6E-1269-4752-9355-0D4C3369B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037" y="3620701"/>
            <a:ext cx="2114845" cy="1228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3. Insertion of Singly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959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ash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Insertion of Singly LL</a:t>
            </a:r>
            <a:endParaRPr dirty="0"/>
          </a:p>
        </p:txBody>
      </p:sp>
      <p:sp>
        <p:nvSpPr>
          <p:cNvPr id="463" name="Google Shape;463;p37" hidden="1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Saturn is a gas giant and has several rings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992818" y="1781902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 the Begining</a:t>
            </a:r>
            <a:endParaRPr dirty="0"/>
          </a:p>
        </p:txBody>
      </p:sp>
      <p:sp>
        <p:nvSpPr>
          <p:cNvPr id="466" name="Google Shape;466;p37" hidden="1"/>
          <p:cNvSpPr txBox="1">
            <a:spLocks noGrp="1"/>
          </p:cNvSpPr>
          <p:nvPr>
            <p:ph type="subTitle" idx="5"/>
          </p:nvPr>
        </p:nvSpPr>
        <p:spPr>
          <a:xfrm flipH="1">
            <a:off x="3539112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 is the second planet from the Sun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 the End 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37890" y="1795731"/>
            <a:ext cx="2729505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 a given Node</a:t>
            </a:r>
            <a:endParaRPr dirty="0"/>
          </a:p>
        </p:txBody>
      </p:sp>
      <p:grpSp>
        <p:nvGrpSpPr>
          <p:cNvPr id="483" name="Google Shape;483;p37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484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7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95" name="Google Shape;495;p37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6643821" y="2926246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1F989432-A12B-4774-8A0F-DE54389FE473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2" name="Google Shape;464;p37">
            <a:extLst>
              <a:ext uri="{FF2B5EF4-FFF2-40B4-BE49-F238E27FC236}">
                <a16:creationId xmlns:a16="http://schemas.microsoft.com/office/drawing/2014/main" id="{4CB27FC4-0C5C-412D-A57B-71E513D1CC92}"/>
              </a:ext>
            </a:extLst>
          </p:cNvPr>
          <p:cNvSpPr txBox="1">
            <a:spLocks/>
          </p:cNvSpPr>
          <p:nvPr/>
        </p:nvSpPr>
        <p:spPr>
          <a:xfrm flipH="1">
            <a:off x="992818" y="1775421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At the </a:t>
            </a:r>
            <a:r>
              <a:rPr lang="en-IN" dirty="0" err="1"/>
              <a:t>Begining</a:t>
            </a:r>
            <a:endParaRPr lang="en-IN" dirty="0"/>
          </a:p>
        </p:txBody>
      </p:sp>
      <p:sp>
        <p:nvSpPr>
          <p:cNvPr id="43" name="Google Shape;481;p37">
            <a:extLst>
              <a:ext uri="{FF2B5EF4-FFF2-40B4-BE49-F238E27FC236}">
                <a16:creationId xmlns:a16="http://schemas.microsoft.com/office/drawing/2014/main" id="{86C4D8F6-E5CD-41A0-BFFC-32F2467F9325}"/>
              </a:ext>
            </a:extLst>
          </p:cNvPr>
          <p:cNvSpPr txBox="1">
            <a:spLocks/>
          </p:cNvSpPr>
          <p:nvPr/>
        </p:nvSpPr>
        <p:spPr>
          <a:xfrm flipH="1">
            <a:off x="3539112" y="1421448"/>
            <a:ext cx="2066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verpass Mono"/>
              <a:buNone/>
              <a:defRPr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At the End </a:t>
            </a:r>
            <a:endParaRPr lang="en-IN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375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50" tmFilter="0, 0; .2, .5; .8, .5; 1, 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75" autoRev="1" fill="hold"/>
                                        <p:tgtEl>
                                          <p:spTgt spid="4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8" hidden="1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million active developers use JavaScript over</a:t>
            </a:r>
            <a:endParaRPr/>
          </a:p>
          <a:p>
            <a:pPr marL="0" lvl="0" indent="0" algn="ctr" rtl="0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programming languages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507" name="Google Shape;507;p38" hidden="1"/>
          <p:cNvSpPr txBox="1">
            <a:spLocks noGrp="1"/>
          </p:cNvSpPr>
          <p:nvPr>
            <p:ph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20.4</a:t>
            </a:r>
            <a:endParaRPr dirty="0"/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92E8DEB-D658-4DAC-A05F-BCE38144D17C}"/>
              </a:ext>
            </a:extLst>
          </p:cNvPr>
          <p:cNvSpPr/>
          <p:nvPr/>
        </p:nvSpPr>
        <p:spPr>
          <a:xfrm>
            <a:off x="228600" y="135467"/>
            <a:ext cx="3556000" cy="4860107"/>
          </a:xfrm>
          <a:prstGeom prst="rect">
            <a:avLst/>
          </a:prstGeom>
          <a:solidFill>
            <a:srgbClr val="EC0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C2956-8F1F-485D-8975-F430427BAC54}"/>
              </a:ext>
            </a:extLst>
          </p:cNvPr>
          <p:cNvSpPr txBox="1"/>
          <p:nvPr/>
        </p:nvSpPr>
        <p:spPr>
          <a:xfrm>
            <a:off x="110067" y="0"/>
            <a:ext cx="3556000" cy="504753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struct node {</a:t>
            </a:r>
          </a:p>
          <a:p>
            <a:r>
              <a:rPr lang="en-IN" dirty="0"/>
              <a:t>    struct node *next;</a:t>
            </a:r>
          </a:p>
          <a:p>
            <a:r>
              <a:rPr lang="en-IN" dirty="0"/>
              <a:t>    int data;</a:t>
            </a:r>
          </a:p>
          <a:p>
            <a:r>
              <a:rPr lang="en-IN" dirty="0"/>
              <a:t>};</a:t>
            </a:r>
          </a:p>
          <a:p>
            <a:r>
              <a:rPr lang="en-IN" dirty="0"/>
              <a:t> int main() {</a:t>
            </a:r>
          </a:p>
          <a:p>
            <a:endParaRPr lang="en-IN" dirty="0"/>
          </a:p>
          <a:p>
            <a:r>
              <a:rPr lang="en-IN" dirty="0"/>
              <a:t>struct node *head;</a:t>
            </a:r>
          </a:p>
          <a:p>
            <a:r>
              <a:rPr lang="en-IN" dirty="0"/>
              <a:t>struct node *second;</a:t>
            </a:r>
          </a:p>
          <a:p>
            <a:r>
              <a:rPr lang="en-IN" dirty="0"/>
              <a:t>struct node *third;</a:t>
            </a:r>
          </a:p>
          <a:p>
            <a:r>
              <a:rPr lang="en-IN" dirty="0"/>
              <a:t>struct node *fourth;</a:t>
            </a:r>
          </a:p>
          <a:p>
            <a:r>
              <a:rPr lang="en-IN" dirty="0"/>
              <a:t>struct node *fifth;</a:t>
            </a:r>
          </a:p>
          <a:p>
            <a:r>
              <a:rPr lang="en-IN" dirty="0"/>
              <a:t>	                 //Memory Allocation</a:t>
            </a:r>
          </a:p>
          <a:p>
            <a:r>
              <a:rPr lang="en-IN" dirty="0"/>
              <a:t>second=malloc(</a:t>
            </a:r>
            <a:r>
              <a:rPr lang="en-IN" dirty="0" err="1"/>
              <a:t>sizeof</a:t>
            </a:r>
            <a:r>
              <a:rPr lang="en-IN" dirty="0"/>
              <a:t>(struct node));</a:t>
            </a:r>
          </a:p>
          <a:p>
            <a:r>
              <a:rPr lang="en-IN" dirty="0"/>
              <a:t>third=malloc(</a:t>
            </a:r>
            <a:r>
              <a:rPr lang="en-IN" dirty="0" err="1"/>
              <a:t>sizeof</a:t>
            </a:r>
            <a:r>
              <a:rPr lang="en-IN" dirty="0"/>
              <a:t>(struct node));</a:t>
            </a:r>
          </a:p>
          <a:p>
            <a:r>
              <a:rPr lang="en-IN" dirty="0"/>
              <a:t>fourth=malloc(</a:t>
            </a:r>
            <a:r>
              <a:rPr lang="en-IN" dirty="0" err="1"/>
              <a:t>sizeof</a:t>
            </a:r>
            <a:r>
              <a:rPr lang="en-IN" dirty="0"/>
              <a:t>(struct node));</a:t>
            </a:r>
          </a:p>
          <a:p>
            <a:r>
              <a:rPr lang="en-IN" dirty="0"/>
              <a:t>fifth=malloc(</a:t>
            </a:r>
            <a:r>
              <a:rPr lang="en-IN" dirty="0" err="1"/>
              <a:t>sizeof</a:t>
            </a:r>
            <a:r>
              <a:rPr lang="en-IN" dirty="0"/>
              <a:t>(struct node));</a:t>
            </a:r>
          </a:p>
          <a:p>
            <a:r>
              <a:rPr lang="en-IN" dirty="0"/>
              <a:t>		//Assign the Value</a:t>
            </a:r>
          </a:p>
          <a:p>
            <a:r>
              <a:rPr lang="en-IN" dirty="0"/>
              <a:t>head=second;</a:t>
            </a:r>
          </a:p>
          <a:p>
            <a:r>
              <a:rPr lang="en-IN" dirty="0"/>
              <a:t>second-&gt;data=5;</a:t>
            </a:r>
          </a:p>
          <a:p>
            <a:r>
              <a:rPr lang="en-IN" dirty="0"/>
              <a:t>third-&gt;data=6;</a:t>
            </a:r>
          </a:p>
          <a:p>
            <a:r>
              <a:rPr lang="en-IN" dirty="0"/>
              <a:t>fourth-&gt;data=7;</a:t>
            </a:r>
          </a:p>
          <a:p>
            <a:r>
              <a:rPr lang="en-IN" dirty="0"/>
              <a:t>fifth-&gt;data=8;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73393B-790C-46E5-8A05-3F2929B51EED}"/>
              </a:ext>
            </a:extLst>
          </p:cNvPr>
          <p:cNvSpPr/>
          <p:nvPr/>
        </p:nvSpPr>
        <p:spPr>
          <a:xfrm>
            <a:off x="4495801" y="304800"/>
            <a:ext cx="3556000" cy="4690774"/>
          </a:xfrm>
          <a:prstGeom prst="rect">
            <a:avLst/>
          </a:prstGeom>
          <a:solidFill>
            <a:srgbClr val="EC00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34A71-1D3B-4DB5-8A4A-ED23F44FEBE2}"/>
              </a:ext>
            </a:extLst>
          </p:cNvPr>
          <p:cNvSpPr txBox="1"/>
          <p:nvPr/>
        </p:nvSpPr>
        <p:spPr>
          <a:xfrm>
            <a:off x="4495801" y="304800"/>
            <a:ext cx="3556000" cy="375487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	         // connecting the node</a:t>
            </a:r>
          </a:p>
          <a:p>
            <a:r>
              <a:rPr lang="en-IN" dirty="0"/>
              <a:t>second-&gt;next=third;</a:t>
            </a:r>
          </a:p>
          <a:p>
            <a:r>
              <a:rPr lang="en-IN" dirty="0"/>
              <a:t>third-&gt;next=fourth;</a:t>
            </a:r>
          </a:p>
          <a:p>
            <a:r>
              <a:rPr lang="en-IN" dirty="0"/>
              <a:t>fourth-&gt;next=fifth;</a:t>
            </a:r>
          </a:p>
          <a:p>
            <a:r>
              <a:rPr lang="en-IN" dirty="0"/>
              <a:t>fifth-&gt;next=NULL;</a:t>
            </a:r>
          </a:p>
          <a:p>
            <a:r>
              <a:rPr lang="en-IN" dirty="0"/>
              <a:t>		//At the </a:t>
            </a:r>
            <a:r>
              <a:rPr lang="en-IN" dirty="0" err="1"/>
              <a:t>Begining</a:t>
            </a:r>
            <a:endParaRPr lang="en-IN" dirty="0"/>
          </a:p>
          <a:p>
            <a:r>
              <a:rPr lang="en-IN" dirty="0"/>
              <a:t> struct node *</a:t>
            </a:r>
            <a:r>
              <a:rPr lang="en-IN" dirty="0" err="1"/>
              <a:t>ptr</a:t>
            </a:r>
            <a:r>
              <a:rPr lang="en-IN" dirty="0"/>
              <a:t>=(struct node*)malloc(</a:t>
            </a:r>
            <a:r>
              <a:rPr lang="en-IN" dirty="0" err="1"/>
              <a:t>sizeof</a:t>
            </a:r>
            <a:r>
              <a:rPr lang="en-IN" dirty="0"/>
              <a:t>(struct node));</a:t>
            </a:r>
          </a:p>
          <a:p>
            <a:r>
              <a:rPr lang="en-IN" dirty="0" err="1"/>
              <a:t>ptr</a:t>
            </a:r>
            <a:r>
              <a:rPr lang="en-IN" dirty="0"/>
              <a:t>-&gt;data=11;</a:t>
            </a:r>
          </a:p>
          <a:p>
            <a:r>
              <a:rPr lang="en-IN" dirty="0"/>
              <a:t> </a:t>
            </a:r>
            <a:r>
              <a:rPr lang="en-IN" dirty="0" err="1"/>
              <a:t>ptr</a:t>
            </a:r>
            <a:r>
              <a:rPr lang="en-IN" dirty="0"/>
              <a:t>-&gt;next=head;</a:t>
            </a:r>
          </a:p>
          <a:p>
            <a:r>
              <a:rPr lang="en-IN" dirty="0"/>
              <a:t> head=</a:t>
            </a:r>
            <a:r>
              <a:rPr lang="en-IN" dirty="0" err="1"/>
              <a:t>ptr</a:t>
            </a:r>
            <a:r>
              <a:rPr lang="en-IN" dirty="0"/>
              <a:t>;</a:t>
            </a:r>
          </a:p>
          <a:p>
            <a:r>
              <a:rPr lang="en-IN" dirty="0"/>
              <a:t>		   //Printing</a:t>
            </a:r>
          </a:p>
          <a:p>
            <a:r>
              <a:rPr lang="en-IN" dirty="0"/>
              <a:t>while(head!=NULL){</a:t>
            </a:r>
          </a:p>
          <a:p>
            <a:r>
              <a:rPr lang="en-IN" dirty="0" err="1"/>
              <a:t>printf</a:t>
            </a:r>
            <a:r>
              <a:rPr lang="en-IN" dirty="0"/>
              <a:t>("%d\t", head-&gt;data);</a:t>
            </a:r>
          </a:p>
          <a:p>
            <a:r>
              <a:rPr lang="en-IN" dirty="0"/>
              <a:t>head=head-&gt;next;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22B2B-DABB-4564-BA6D-8EAECC44E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090" y="4110012"/>
            <a:ext cx="2763044" cy="830991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7F5BF0-0870-498A-B379-BECB7A7A9166}"/>
              </a:ext>
            </a:extLst>
          </p:cNvPr>
          <p:cNvSpPr txBox="1"/>
          <p:nvPr/>
        </p:nvSpPr>
        <p:spPr>
          <a:xfrm>
            <a:off x="7967133" y="929937"/>
            <a:ext cx="1176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</a:t>
            </a:r>
            <a:r>
              <a:rPr lang="en-US" dirty="0" err="1"/>
              <a:t>Snippt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/>
        </p:nvSpPr>
        <p:spPr>
          <a:xfrm>
            <a:off x="143932" y="3648834"/>
            <a:ext cx="7551601" cy="14057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9"/>
          <p:cNvSpPr/>
          <p:nvPr/>
        </p:nvSpPr>
        <p:spPr>
          <a:xfrm>
            <a:off x="143933" y="1053010"/>
            <a:ext cx="7551600" cy="25958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9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 and At given Node</a:t>
            </a:r>
            <a:endParaRPr dirty="0"/>
          </a:p>
        </p:txBody>
      </p:sp>
      <p:graphicFrame>
        <p:nvGraphicFramePr>
          <p:cNvPr id="515" name="Google Shape;515;p39" hidden="1"/>
          <p:cNvGraphicFramePr/>
          <p:nvPr>
            <p:extLst>
              <p:ext uri="{D42A27DB-BD31-4B8C-83A1-F6EECF244321}">
                <p14:modId xmlns:p14="http://schemas.microsoft.com/office/powerpoint/2010/main" val="607963024"/>
              </p:ext>
            </p:extLst>
          </p:nvPr>
        </p:nvGraphicFramePr>
        <p:xfrm>
          <a:off x="2817396" y="402465"/>
          <a:ext cx="6258200" cy="2088650"/>
        </p:xfrm>
        <a:graphic>
          <a:graphicData uri="http://schemas.openxmlformats.org/drawingml/2006/table">
            <a:tbl>
              <a:tblPr>
                <a:noFill/>
                <a:tableStyleId>{1C909BD5-2340-4A2C-9A33-5C7A6A204E9D}</a:tableStyleId>
              </a:tblPr>
              <a:tblGrid>
                <a:gridCol w="158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1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>
                        <a:solidFill>
                          <a:srgbClr val="0066FF"/>
                        </a:solidFill>
                        <a:latin typeface="Barlow"/>
                        <a:ea typeface="Barlow"/>
                        <a:cs typeface="Barlow"/>
                        <a:sym typeface="Barlow"/>
                      </a:endParaRPr>
                    </a:p>
                  </a:txBody>
                  <a:tcPr marL="91425" marR="198000" marT="68575" marB="68575" anchor="ctr">
                    <a:lnL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Mass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dirty="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Diameter</a:t>
                      </a:r>
                      <a:endParaRPr sz="1600" dirty="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FFFFFF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Gravity</a:t>
                      </a:r>
                      <a:endParaRPr sz="1600">
                        <a:solidFill>
                          <a:srgbClr val="FFFFFF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Android</a:t>
                      </a:r>
                      <a:endParaRPr sz="1800" b="1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1.25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0.50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13.2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HTML5</a:t>
                      </a:r>
                      <a:endParaRPr sz="1800" b="1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3.20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2.75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20.5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Overpass Mono"/>
                          <a:ea typeface="Overpass Mono"/>
                          <a:cs typeface="Overpass Mono"/>
                          <a:sym typeface="Overpass Mono"/>
                        </a:rPr>
                        <a:t>Python</a:t>
                      </a:r>
                      <a:endParaRPr sz="1800" b="1">
                        <a:solidFill>
                          <a:schemeClr val="dk1"/>
                        </a:solidFill>
                        <a:latin typeface="Overpass Mono"/>
                        <a:ea typeface="Overpass Mono"/>
                        <a:cs typeface="Overpass Mono"/>
                        <a:sym typeface="Overpass Mono"/>
                      </a:endParaRPr>
                    </a:p>
                  </a:txBody>
                  <a:tcPr marL="91425" marR="198000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50.5</a:t>
                      </a:r>
                      <a:endParaRPr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10.5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12.4</a:t>
                      </a:r>
                      <a:endParaRPr dirty="0">
                        <a:solidFill>
                          <a:schemeClr val="dk1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DA9B1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9457B05-194F-4AA3-A454-DEB8DF47CCEA}"/>
              </a:ext>
            </a:extLst>
          </p:cNvPr>
          <p:cNvSpPr txBox="1"/>
          <p:nvPr/>
        </p:nvSpPr>
        <p:spPr>
          <a:xfrm>
            <a:off x="143933" y="1053010"/>
            <a:ext cx="354753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//At the End</a:t>
            </a:r>
          </a:p>
          <a:p>
            <a:r>
              <a:rPr lang="en-US" b="0" dirty="0">
                <a:solidFill>
                  <a:srgbClr val="002060"/>
                </a:solidFill>
                <a:effectLst/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struct node *</a:t>
            </a:r>
            <a:r>
              <a:rPr lang="en-US" b="0" dirty="0" err="1">
                <a:solidFill>
                  <a:srgbClr val="002060"/>
                </a:solidFill>
                <a:effectLst/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ptr</a:t>
            </a:r>
            <a:r>
              <a:rPr lang="en-US" b="0" dirty="0">
                <a:solidFill>
                  <a:srgbClr val="002060"/>
                </a:solidFill>
                <a:effectLst/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 =(struct node*)malloc(</a:t>
            </a:r>
            <a:r>
              <a:rPr lang="en-US" b="0" dirty="0" err="1">
                <a:solidFill>
                  <a:srgbClr val="002060"/>
                </a:solidFill>
                <a:effectLst/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sizeof</a:t>
            </a:r>
            <a:r>
              <a:rPr lang="en-US" b="0" dirty="0">
                <a:solidFill>
                  <a:srgbClr val="002060"/>
                </a:solidFill>
                <a:effectLst/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(struct node));</a:t>
            </a:r>
          </a:p>
          <a:p>
            <a:r>
              <a:rPr lang="en-US" b="0" dirty="0">
                <a:solidFill>
                  <a:srgbClr val="002060"/>
                </a:solidFill>
                <a:effectLst/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    </a:t>
            </a:r>
            <a:r>
              <a:rPr lang="en-US" b="0" dirty="0" err="1">
                <a:solidFill>
                  <a:srgbClr val="002060"/>
                </a:solidFill>
                <a:effectLst/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ptr</a:t>
            </a:r>
            <a:r>
              <a:rPr lang="en-US" b="0" dirty="0">
                <a:solidFill>
                  <a:srgbClr val="002060"/>
                </a:solidFill>
                <a:effectLst/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-&gt;data = 11;</a:t>
            </a:r>
          </a:p>
          <a:p>
            <a:endParaRPr lang="en-US" b="0" dirty="0">
              <a:solidFill>
                <a:srgbClr val="002060"/>
              </a:solidFill>
              <a:effectLst/>
              <a:latin typeface="Noto Sans Mono Cond" panose="020B0509040504020204" pitchFamily="50"/>
              <a:ea typeface="Noto Sans Mono Cond" panose="020B0509040504020204" pitchFamily="50"/>
              <a:cs typeface="Noto Sans Mono Cond" panose="020B0509040504020204" pitchFamily="50"/>
            </a:endParaRPr>
          </a:p>
          <a:p>
            <a:r>
              <a:rPr lang="en-US" b="0" dirty="0">
                <a:solidFill>
                  <a:srgbClr val="002060"/>
                </a:solidFill>
                <a:effectLst/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 fifth-&gt;next = </a:t>
            </a:r>
            <a:r>
              <a:rPr lang="en-US" b="0" dirty="0" err="1">
                <a:solidFill>
                  <a:srgbClr val="002060"/>
                </a:solidFill>
                <a:effectLst/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ptr</a:t>
            </a:r>
            <a:r>
              <a:rPr lang="en-US" b="0" dirty="0">
                <a:solidFill>
                  <a:srgbClr val="002060"/>
                </a:solidFill>
                <a:effectLst/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;</a:t>
            </a:r>
          </a:p>
          <a:p>
            <a:r>
              <a:rPr lang="en-US" b="0" dirty="0">
                <a:solidFill>
                  <a:srgbClr val="002060"/>
                </a:solidFill>
                <a:effectLst/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   </a:t>
            </a:r>
            <a:r>
              <a:rPr lang="en-US" b="0" dirty="0" err="1">
                <a:solidFill>
                  <a:srgbClr val="002060"/>
                </a:solidFill>
                <a:effectLst/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ptr</a:t>
            </a:r>
            <a:r>
              <a:rPr lang="en-US" b="0" dirty="0">
                <a:solidFill>
                  <a:srgbClr val="002060"/>
                </a:solidFill>
                <a:effectLst/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-&gt;next = NULL;</a:t>
            </a:r>
          </a:p>
          <a:p>
            <a:r>
              <a:rPr lang="en-US" dirty="0">
                <a:solidFill>
                  <a:srgbClr val="002060"/>
                </a:solidFill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while(head!=NULL){</a:t>
            </a:r>
          </a:p>
          <a:p>
            <a:r>
              <a:rPr lang="en-US" dirty="0">
                <a:solidFill>
                  <a:srgbClr val="002060"/>
                </a:solidFill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    </a:t>
            </a:r>
            <a:r>
              <a:rPr lang="en-US" dirty="0" err="1">
                <a:solidFill>
                  <a:srgbClr val="002060"/>
                </a:solidFill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printf</a:t>
            </a:r>
            <a:r>
              <a:rPr lang="en-US" dirty="0">
                <a:solidFill>
                  <a:srgbClr val="002060"/>
                </a:solidFill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("%d\</a:t>
            </a:r>
            <a:r>
              <a:rPr lang="en-US" dirty="0" err="1">
                <a:solidFill>
                  <a:srgbClr val="002060"/>
                </a:solidFill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n",head</a:t>
            </a:r>
            <a:r>
              <a:rPr lang="en-US" dirty="0">
                <a:solidFill>
                  <a:srgbClr val="002060"/>
                </a:solidFill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-&gt;data);</a:t>
            </a:r>
          </a:p>
          <a:p>
            <a:r>
              <a:rPr lang="en-US" dirty="0">
                <a:solidFill>
                  <a:srgbClr val="002060"/>
                </a:solidFill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    head=head-&gt;next;</a:t>
            </a:r>
          </a:p>
          <a:p>
            <a:r>
              <a:rPr lang="en-US" dirty="0">
                <a:solidFill>
                  <a:srgbClr val="002060"/>
                </a:solidFill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}</a:t>
            </a:r>
            <a:endParaRPr lang="en-IN" dirty="0">
              <a:solidFill>
                <a:srgbClr val="002060"/>
              </a:solidFill>
              <a:latin typeface="Noto Sans Mono Cond" panose="020B0509040504020204" pitchFamily="50"/>
              <a:ea typeface="Noto Sans Mono Cond" panose="020B0509040504020204" pitchFamily="50"/>
              <a:cs typeface="Noto Sans Mono Cond" panose="020B0509040504020204" pitchFamily="50"/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C9507172-809C-4569-8B53-6077CE9EF87C}"/>
              </a:ext>
            </a:extLst>
          </p:cNvPr>
          <p:cNvSpPr/>
          <p:nvPr/>
        </p:nvSpPr>
        <p:spPr>
          <a:xfrm>
            <a:off x="3606466" y="1238049"/>
            <a:ext cx="313267" cy="2006209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77283-053A-473F-9385-5B36A53860B4}"/>
              </a:ext>
            </a:extLst>
          </p:cNvPr>
          <p:cNvSpPr txBox="1"/>
          <p:nvPr/>
        </p:nvSpPr>
        <p:spPr>
          <a:xfrm>
            <a:off x="3919732" y="1047982"/>
            <a:ext cx="418286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//At a given node</a:t>
            </a:r>
          </a:p>
          <a:p>
            <a:r>
              <a:rPr lang="en-US" b="0" dirty="0">
                <a:solidFill>
                  <a:srgbClr val="002060"/>
                </a:solidFill>
                <a:effectLst/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struct node *</a:t>
            </a:r>
            <a:r>
              <a:rPr lang="en-US" b="0" dirty="0" err="1">
                <a:solidFill>
                  <a:srgbClr val="002060"/>
                </a:solidFill>
                <a:effectLst/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ptr</a:t>
            </a:r>
            <a:r>
              <a:rPr lang="en-US" b="0" dirty="0">
                <a:solidFill>
                  <a:srgbClr val="002060"/>
                </a:solidFill>
                <a:effectLst/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 =(struct node*)malloc(</a:t>
            </a:r>
            <a:r>
              <a:rPr lang="en-US" b="0" dirty="0" err="1">
                <a:solidFill>
                  <a:srgbClr val="002060"/>
                </a:solidFill>
                <a:effectLst/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sizeof</a:t>
            </a:r>
            <a:r>
              <a:rPr lang="en-US" b="0" dirty="0">
                <a:solidFill>
                  <a:srgbClr val="002060"/>
                </a:solidFill>
                <a:effectLst/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(struct node));</a:t>
            </a:r>
          </a:p>
          <a:p>
            <a:r>
              <a:rPr lang="en-US" b="0" dirty="0">
                <a:solidFill>
                  <a:srgbClr val="002060"/>
                </a:solidFill>
                <a:effectLst/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    </a:t>
            </a:r>
            <a:r>
              <a:rPr lang="en-US" b="0" dirty="0" err="1">
                <a:solidFill>
                  <a:srgbClr val="002060"/>
                </a:solidFill>
                <a:effectLst/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ptr</a:t>
            </a:r>
            <a:r>
              <a:rPr lang="en-US" b="0" dirty="0">
                <a:solidFill>
                  <a:srgbClr val="002060"/>
                </a:solidFill>
                <a:effectLst/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-&gt;data = 11;</a:t>
            </a:r>
          </a:p>
          <a:p>
            <a:endParaRPr lang="en-US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third-&gt;next=</a:t>
            </a:r>
            <a:r>
              <a:rPr lang="en-US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-&gt;next=fourth;</a:t>
            </a:r>
          </a:p>
          <a:p>
            <a:endParaRPr lang="en-US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while(head!=NULL){</a:t>
            </a:r>
          </a:p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("%d\</a:t>
            </a:r>
            <a:r>
              <a:rPr lang="en-US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n",head</a:t>
            </a:r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-&gt;data);</a:t>
            </a:r>
          </a:p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head=head-&gt;next;</a:t>
            </a:r>
          </a:p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C5FDAB-3028-46E8-A5AE-773745F61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734" y="3648834"/>
            <a:ext cx="990738" cy="1405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C5922E-A08E-49EB-85BE-D2C9BFF1A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108" y="3648834"/>
            <a:ext cx="857250" cy="14057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3.Deletion of Singly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058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/>
              <a:t>01</a:t>
            </a:r>
            <a:endParaRPr sz="3500" b="1" dirty="0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839585" y="2137853"/>
            <a:ext cx="3092335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Introduction to Singly Linked Lists</a:t>
            </a:r>
            <a:endParaRPr sz="2000" b="1" dirty="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1180407" y="3572262"/>
            <a:ext cx="3173294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Structure of a Singly Linked List Node</a:t>
            </a:r>
            <a:endParaRPr dirty="0"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16154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694718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Advantages and Disadvantages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B7FAD6-59A0-425C-961C-48E536A05D96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4886527" y="2107076"/>
            <a:ext cx="371714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defTabSz="914400" eaLnBrk="0" fontAlgn="base" latinLnBrk="0" hangingPunct="0">
              <a:tabLst/>
            </a:pPr>
            <a:r>
              <a:rPr lang="en-US" altLang="en-US" sz="2000" dirty="0"/>
              <a:t>Create, Traverse, Insertion, Deletion of Singly Linked List</a:t>
            </a:r>
          </a:p>
        </p:txBody>
      </p:sp>
      <p:sp>
        <p:nvSpPr>
          <p:cNvPr id="15" name="Google Shape;348;p29">
            <a:extLst>
              <a:ext uri="{FF2B5EF4-FFF2-40B4-BE49-F238E27FC236}">
                <a16:creationId xmlns:a16="http://schemas.microsoft.com/office/drawing/2014/main" id="{0B614844-D3AB-44F5-BC72-A4356BCED71A}"/>
              </a:ext>
            </a:extLst>
          </p:cNvPr>
          <p:cNvSpPr txBox="1">
            <a:spLocks/>
          </p:cNvSpPr>
          <p:nvPr/>
        </p:nvSpPr>
        <p:spPr>
          <a:xfrm flipH="1">
            <a:off x="2189800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  <a:defRPr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Font typeface="Arial"/>
              <a:buNone/>
              <a:defRPr sz="35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25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Types of Deletion of Singly LL</a:t>
            </a:r>
            <a:endParaRPr dirty="0"/>
          </a:p>
        </p:txBody>
      </p:sp>
      <p:sp>
        <p:nvSpPr>
          <p:cNvPr id="463" name="Google Shape;463;p37" hidden="1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Saturn is a gas giant and has several rings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" name="Google Shape;464;p37"/>
          <p:cNvSpPr txBox="1">
            <a:spLocks noGrp="1"/>
          </p:cNvSpPr>
          <p:nvPr>
            <p:ph type="ctrTitle" idx="2"/>
          </p:nvPr>
        </p:nvSpPr>
        <p:spPr>
          <a:xfrm flipH="1">
            <a:off x="992817" y="1781902"/>
            <a:ext cx="2317649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the Begining</a:t>
            </a:r>
            <a:endParaRPr dirty="0"/>
          </a:p>
        </p:txBody>
      </p:sp>
      <p:sp>
        <p:nvSpPr>
          <p:cNvPr id="466" name="Google Shape;466;p37" hidden="1"/>
          <p:cNvSpPr txBox="1">
            <a:spLocks noGrp="1"/>
          </p:cNvSpPr>
          <p:nvPr>
            <p:ph type="subTitle" idx="5"/>
          </p:nvPr>
        </p:nvSpPr>
        <p:spPr>
          <a:xfrm flipH="1">
            <a:off x="3539112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 is the second planet from the Sun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7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the End </a:t>
            </a:r>
            <a:endParaRPr dirty="0"/>
          </a:p>
        </p:txBody>
      </p:sp>
      <p:sp>
        <p:nvSpPr>
          <p:cNvPr id="482" name="Google Shape;482;p37"/>
          <p:cNvSpPr txBox="1">
            <a:spLocks noGrp="1"/>
          </p:cNvSpPr>
          <p:nvPr>
            <p:ph type="ctrTitle" idx="8"/>
          </p:nvPr>
        </p:nvSpPr>
        <p:spPr>
          <a:xfrm flipH="1">
            <a:off x="6037890" y="1802386"/>
            <a:ext cx="2729505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a given Node</a:t>
            </a:r>
            <a:endParaRPr dirty="0"/>
          </a:p>
        </p:txBody>
      </p:sp>
      <p:grpSp>
        <p:nvGrpSpPr>
          <p:cNvPr id="483" name="Google Shape;483;p37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484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7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95" name="Google Shape;495;p37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6643821" y="2926246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1F989432-A12B-4774-8A0F-DE54389FE473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92007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4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50" tmFilter="0, 0; .2, .5; .8, .5; 1, 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375" autoRev="1" fill="hold"/>
                                        <p:tgtEl>
                                          <p:spTgt spid="4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" grpId="0"/>
      <p:bldP spid="481" grpId="0"/>
      <p:bldP spid="48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0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2356947" cy="669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Snipit</a:t>
            </a:r>
            <a:endParaRPr dirty="0"/>
          </a:p>
        </p:txBody>
      </p:sp>
      <p:sp>
        <p:nvSpPr>
          <p:cNvPr id="521" name="Google Shape;521;p40" hidden="1"/>
          <p:cNvSpPr txBox="1">
            <a:spLocks noGrp="1"/>
          </p:cNvSpPr>
          <p:nvPr>
            <p:ph type="title" idx="4294967295"/>
          </p:nvPr>
        </p:nvSpPr>
        <p:spPr>
          <a:xfrm>
            <a:off x="0" y="2233613"/>
            <a:ext cx="1609725" cy="5810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85%</a:t>
            </a:r>
          </a:p>
        </p:txBody>
      </p:sp>
      <p:sp>
        <p:nvSpPr>
          <p:cNvPr id="522" name="Google Shape;522;p40" hidden="1"/>
          <p:cNvSpPr txBox="1">
            <a:spLocks noGrp="1"/>
          </p:cNvSpPr>
          <p:nvPr>
            <p:ph type="title" idx="4294967295"/>
          </p:nvPr>
        </p:nvSpPr>
        <p:spPr>
          <a:xfrm>
            <a:off x="7534275" y="2233613"/>
            <a:ext cx="1609725" cy="5810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40%</a:t>
            </a:r>
            <a:endParaRPr dirty="0"/>
          </a:p>
        </p:txBody>
      </p:sp>
      <p:sp>
        <p:nvSpPr>
          <p:cNvPr id="523" name="Google Shape;523;p40" hidden="1"/>
          <p:cNvSpPr txBox="1"/>
          <p:nvPr/>
        </p:nvSpPr>
        <p:spPr>
          <a:xfrm>
            <a:off x="5322888" y="3573875"/>
            <a:ext cx="1629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Mercury is the smallest planet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4" name="Google Shape;524;p40" hidden="1"/>
          <p:cNvSpPr txBox="1"/>
          <p:nvPr/>
        </p:nvSpPr>
        <p:spPr>
          <a:xfrm>
            <a:off x="2192210" y="3573875"/>
            <a:ext cx="16290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Venus has a beautiful name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25" name="Google Shape;525;p40" hidden="1" title="Gráfic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7540" y="1574253"/>
            <a:ext cx="2139696" cy="19908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EF11FE-90D5-4F51-A2C8-C62696A031EE}"/>
              </a:ext>
            </a:extLst>
          </p:cNvPr>
          <p:cNvSpPr txBox="1"/>
          <p:nvPr/>
        </p:nvSpPr>
        <p:spPr>
          <a:xfrm>
            <a:off x="440574" y="482137"/>
            <a:ext cx="3582785" cy="4616648"/>
          </a:xfrm>
          <a:prstGeom prst="rect">
            <a:avLst/>
          </a:prstGeom>
          <a:solidFill>
            <a:srgbClr val="080808"/>
          </a:solidFill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B9B9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00B0F0"/>
                </a:solidFill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truct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AB96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*four;</a:t>
            </a: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four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C5D3B-6DB4-4AE2-A300-F09702D26E03}"/>
              </a:ext>
            </a:extLst>
          </p:cNvPr>
          <p:cNvSpPr txBox="1"/>
          <p:nvPr/>
        </p:nvSpPr>
        <p:spPr>
          <a:xfrm>
            <a:off x="4572000" y="182880"/>
            <a:ext cx="3707476" cy="4616648"/>
          </a:xfrm>
          <a:prstGeom prst="rect">
            <a:avLst/>
          </a:prstGeom>
          <a:solidFill>
            <a:srgbClr val="080808"/>
          </a:solidFill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34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44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Four-&gt;data=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</a:rPr>
              <a:t>55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=four;</a:t>
            </a:r>
          </a:p>
          <a:p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four-&gt;next=</a:t>
            </a:r>
            <a:r>
              <a:rPr lang="en-IN" b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IN" b="0" dirty="0">
                <a:solidFill>
                  <a:srgbClr val="BD63C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"%d\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 hidden="1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move the filter aside, delete this picture, add yours and place the filter on top again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 Begining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8CE51C-451E-41D8-8D48-A8D10FF1F226}"/>
              </a:ext>
            </a:extLst>
          </p:cNvPr>
          <p:cNvSpPr txBox="1"/>
          <p:nvPr/>
        </p:nvSpPr>
        <p:spPr>
          <a:xfrm>
            <a:off x="66502" y="1043498"/>
            <a:ext cx="3433155" cy="340606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struct node *</a:t>
            </a:r>
            <a:r>
              <a:rPr lang="en-IN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ptr</a:t>
            </a: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;  </a:t>
            </a:r>
          </a:p>
          <a:p>
            <a:pPr>
              <a:spcAft>
                <a:spcPts val="800"/>
              </a:spcAft>
            </a:pPr>
            <a:r>
              <a:rPr lang="en-IN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ptr</a:t>
            </a: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 = head;  </a:t>
            </a:r>
          </a:p>
          <a:p>
            <a:pPr>
              <a:spcAft>
                <a:spcPts val="800"/>
              </a:spcAft>
            </a:pP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         head = </a:t>
            </a:r>
            <a:r>
              <a:rPr lang="en-IN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ptr</a:t>
            </a: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-&gt;next;  </a:t>
            </a:r>
          </a:p>
          <a:p>
            <a:pPr>
              <a:spcAft>
                <a:spcPts val="800"/>
              </a:spcAft>
            </a:pP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         free(</a:t>
            </a:r>
            <a:r>
              <a:rPr lang="en-IN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ptr</a:t>
            </a: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);  </a:t>
            </a:r>
          </a:p>
          <a:p>
            <a:pPr>
              <a:spcAft>
                <a:spcPts val="800"/>
              </a:spcAft>
            </a:pP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   </a:t>
            </a:r>
          </a:p>
          <a:p>
            <a:pPr>
              <a:spcAft>
                <a:spcPts val="800"/>
              </a:spcAft>
            </a:pP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    while(head!=NULL){</a:t>
            </a:r>
          </a:p>
          <a:p>
            <a:pPr>
              <a:spcAft>
                <a:spcPts val="800"/>
              </a:spcAft>
            </a:pPr>
            <a:r>
              <a:rPr lang="en-IN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printf</a:t>
            </a: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("%d\</a:t>
            </a:r>
            <a:r>
              <a:rPr lang="en-IN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n",head</a:t>
            </a: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-&gt;data);</a:t>
            </a:r>
          </a:p>
          <a:p>
            <a:pPr>
              <a:spcAft>
                <a:spcPts val="800"/>
              </a:spcAft>
            </a:pP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    head=head-&gt;next;</a:t>
            </a:r>
          </a:p>
          <a:p>
            <a:pPr>
              <a:spcAft>
                <a:spcPts val="800"/>
              </a:spcAft>
            </a:pP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986C2-363F-4857-AB7F-9C2C98E921D1}"/>
              </a:ext>
            </a:extLst>
          </p:cNvPr>
          <p:cNvSpPr txBox="1"/>
          <p:nvPr/>
        </p:nvSpPr>
        <p:spPr>
          <a:xfrm>
            <a:off x="5478087" y="3034145"/>
            <a:ext cx="2003367" cy="188199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Output 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34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44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55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 hidden="1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move the filter aside, delete this picture, add yours and place the filter on top again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 End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8CE51C-451E-41D8-8D48-A8D10FF1F226}"/>
              </a:ext>
            </a:extLst>
          </p:cNvPr>
          <p:cNvSpPr txBox="1"/>
          <p:nvPr/>
        </p:nvSpPr>
        <p:spPr>
          <a:xfrm>
            <a:off x="224444" y="1172095"/>
            <a:ext cx="4522123" cy="260847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//at end</a:t>
            </a:r>
            <a:b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</a:br>
            <a:r>
              <a:rPr lang="en-I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  </a:t>
            </a:r>
            <a:r>
              <a:rPr lang="en-IN" sz="1200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void </a:t>
            </a:r>
            <a:r>
              <a:rPr lang="en-IN" sz="1200" dirty="0" err="1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addAtEnd</a:t>
            </a:r>
            <a:r>
              <a:rPr lang="en-IN" sz="1200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(struct node *head, int data)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struct node *</a:t>
            </a:r>
            <a:r>
              <a:rPr lang="en-IN" sz="1200" dirty="0" err="1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new_node</a:t>
            </a:r>
            <a:r>
              <a:rPr lang="en-IN" sz="1200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 = malloc(</a:t>
            </a:r>
            <a:r>
              <a:rPr lang="en-IN" sz="1200" dirty="0" err="1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sizeof</a:t>
            </a:r>
            <a:r>
              <a:rPr lang="en-IN" sz="1200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(struct node)); </a:t>
            </a:r>
            <a:r>
              <a:rPr lang="en-IN" sz="1200" dirty="0" err="1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new_node</a:t>
            </a:r>
            <a:r>
              <a:rPr lang="en-IN" sz="1200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-&gt;data = data;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 err="1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new_node</a:t>
            </a:r>
            <a:r>
              <a:rPr lang="en-IN" sz="1200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-&gt;next = NULL;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struct node *temp = head;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while (temp-&gt;next != NULL)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temp = temp-&gt;next; }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200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temp-&gt;next = </a:t>
            </a:r>
            <a:r>
              <a:rPr lang="en-IN" sz="1200" dirty="0" err="1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new_node</a:t>
            </a:r>
            <a:r>
              <a:rPr lang="en-IN" sz="1200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; }</a:t>
            </a:r>
            <a:endParaRPr lang="en-IN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Mono Cond" panose="020B0509040504020204" pitchFamily="50"/>
              <a:ea typeface="Noto Sans Mono Cond" panose="020B0509040504020204" pitchFamily="50"/>
              <a:cs typeface="Noto Sans Mono Cond" panose="020B0509040504020204" pitchFamily="5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986C2-363F-4857-AB7F-9C2C98E921D1}"/>
              </a:ext>
            </a:extLst>
          </p:cNvPr>
          <p:cNvSpPr txBox="1"/>
          <p:nvPr/>
        </p:nvSpPr>
        <p:spPr>
          <a:xfrm>
            <a:off x="5478087" y="3034145"/>
            <a:ext cx="2003367" cy="188199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Output 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11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34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184978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 hidden="1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move the filter aside, delete this picture, add yours and place the filter on top again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 a given node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8CE51C-451E-41D8-8D48-A8D10FF1F226}"/>
              </a:ext>
            </a:extLst>
          </p:cNvPr>
          <p:cNvSpPr txBox="1"/>
          <p:nvPr/>
        </p:nvSpPr>
        <p:spPr>
          <a:xfrm>
            <a:off x="399013" y="937609"/>
            <a:ext cx="3266901" cy="33951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//delete a given node.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for(int </a:t>
            </a:r>
            <a:r>
              <a:rPr lang="en-IN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</a:t>
            </a: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=2;i&lt;</a:t>
            </a:r>
            <a:r>
              <a:rPr lang="en-IN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position;i</a:t>
            </a: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++)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If(</a:t>
            </a:r>
            <a:r>
              <a:rPr lang="en-IN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ptr</a:t>
            </a: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-&gt;next!=NULL){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ptr</a:t>
            </a: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=</a:t>
            </a:r>
            <a:r>
              <a:rPr lang="en-IN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ptr</a:t>
            </a: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-&gt;next;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ptr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-&gt;next =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ptr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-&gt;next-&gt;next;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986C2-363F-4857-AB7F-9C2C98E921D1}"/>
              </a:ext>
            </a:extLst>
          </p:cNvPr>
          <p:cNvSpPr txBox="1"/>
          <p:nvPr/>
        </p:nvSpPr>
        <p:spPr>
          <a:xfrm>
            <a:off x="5478087" y="3034145"/>
            <a:ext cx="2003367" cy="188199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Output 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11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44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292506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AND DISADVANTAGES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/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Singly Linked List</a:t>
            </a:r>
            <a:endParaRPr dirty="0"/>
          </a:p>
        </p:txBody>
      </p:sp>
      <p:sp>
        <p:nvSpPr>
          <p:cNvPr id="694" name="Google Shape;694;p46" hidden="1"/>
          <p:cNvSpPr txBox="1">
            <a:spLocks noGrp="1"/>
          </p:cNvSpPr>
          <p:nvPr>
            <p:ph type="subTitle" idx="4294967295"/>
          </p:nvPr>
        </p:nvSpPr>
        <p:spPr>
          <a:xfrm flipH="1">
            <a:off x="870575" y="2926050"/>
            <a:ext cx="2435700" cy="442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Saturn is composed of hydrogen and helium</a:t>
            </a:r>
            <a:endParaRPr sz="1600" dirty="0">
              <a:solidFill>
                <a:schemeClr val="dk1"/>
              </a:solidFill>
            </a:endParaRPr>
          </a:p>
        </p:txBody>
      </p:sp>
      <p:sp>
        <p:nvSpPr>
          <p:cNvPr id="695" name="Google Shape;695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1316950"/>
            <a:ext cx="2697600" cy="273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</a:rPr>
              <a:t>Dynamic Size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7" name="Google Shape;697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00" y="2179300"/>
            <a:ext cx="3803400" cy="285799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dk2"/>
                </a:solidFill>
              </a:rPr>
              <a:t>Efficient insertions/deletions.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699" name="Google Shape;699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39550" y="3097500"/>
            <a:ext cx="4078769" cy="2846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</a:rPr>
              <a:t>Can</a:t>
            </a:r>
            <a:r>
              <a:rPr lang="en-US" sz="1200" dirty="0"/>
              <a:t> </a:t>
            </a:r>
            <a:r>
              <a:rPr lang="en-US" sz="1800" dirty="0">
                <a:solidFill>
                  <a:schemeClr val="dk2"/>
                </a:solidFill>
              </a:rPr>
              <a:t>grow or shrink in size as needed.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701" name="Google Shape;701;p46"/>
          <p:cNvSpPr txBox="1">
            <a:spLocks noGrp="1"/>
          </p:cNvSpPr>
          <p:nvPr>
            <p:ph type="ctrTitle" idx="4294967295"/>
          </p:nvPr>
        </p:nvSpPr>
        <p:spPr>
          <a:xfrm flipH="1">
            <a:off x="5340675" y="3953551"/>
            <a:ext cx="2697600" cy="274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dirty="0">
                <a:solidFill>
                  <a:schemeClr val="dk2"/>
                </a:solidFill>
              </a:rPr>
              <a:t>Easy to implement.</a:t>
            </a:r>
            <a:endParaRPr sz="2200" dirty="0">
              <a:solidFill>
                <a:schemeClr val="dk2"/>
              </a:solidFill>
            </a:endParaRPr>
          </a:p>
        </p:txBody>
      </p:sp>
      <p:sp>
        <p:nvSpPr>
          <p:cNvPr id="703" name="Google Shape;703;p46"/>
          <p:cNvSpPr/>
          <p:nvPr/>
        </p:nvSpPr>
        <p:spPr>
          <a:xfrm>
            <a:off x="0" y="2616541"/>
            <a:ext cx="1292361" cy="16555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ctrTitle" idx="4294967295"/>
          </p:nvPr>
        </p:nvSpPr>
        <p:spPr>
          <a:xfrm flipH="1">
            <a:off x="870550" y="2465100"/>
            <a:ext cx="2435700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Advantages</a:t>
            </a:r>
            <a:endParaRPr sz="3000" dirty="0">
              <a:solidFill>
                <a:schemeClr val="dk1"/>
              </a:solidFill>
            </a:endParaRPr>
          </a:p>
        </p:txBody>
      </p:sp>
      <p:sp>
        <p:nvSpPr>
          <p:cNvPr id="705" name="Google Shape;705;p46"/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/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/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/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/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/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/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/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/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/>
          <p:cNvCxnSpPr/>
          <p:nvPr/>
        </p:nvCxnSpPr>
        <p:spPr>
          <a:xfrm rot="10800000" flipH="1">
            <a:off x="3351874" y="24552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6" name="Google Shape;716;p46"/>
          <p:cNvCxnSpPr/>
          <p:nvPr/>
        </p:nvCxnSpPr>
        <p:spPr>
          <a:xfrm>
            <a:off x="3351874" y="2897475"/>
            <a:ext cx="1879500" cy="4422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/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8"/>
          <p:cNvSpPr/>
          <p:nvPr/>
        </p:nvSpPr>
        <p:spPr>
          <a:xfrm>
            <a:off x="-200" y="2542874"/>
            <a:ext cx="9144000" cy="671412"/>
          </a:xfrm>
          <a:custGeom>
            <a:avLst/>
            <a:gdLst/>
            <a:ahLst/>
            <a:cxnLst/>
            <a:rect l="l" t="t" r="r" b="b"/>
            <a:pathLst>
              <a:path w="285750" h="20980" extrusionOk="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8"/>
          <p:cNvSpPr/>
          <p:nvPr/>
        </p:nvSpPr>
        <p:spPr>
          <a:xfrm>
            <a:off x="6334054" y="2542874"/>
            <a:ext cx="1762144" cy="671412"/>
          </a:xfrm>
          <a:custGeom>
            <a:avLst/>
            <a:gdLst/>
            <a:ahLst/>
            <a:cxnLst/>
            <a:rect l="l" t="t" r="r" b="b"/>
            <a:pathLst>
              <a:path w="55067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48"/>
          <p:cNvSpPr/>
          <p:nvPr/>
        </p:nvSpPr>
        <p:spPr>
          <a:xfrm>
            <a:off x="4571903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48"/>
          <p:cNvSpPr/>
          <p:nvPr/>
        </p:nvSpPr>
        <p:spPr>
          <a:xfrm>
            <a:off x="2809719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48"/>
          <p:cNvSpPr/>
          <p:nvPr/>
        </p:nvSpPr>
        <p:spPr>
          <a:xfrm>
            <a:off x="1047567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8"/>
          <p:cNvSpPr/>
          <p:nvPr/>
        </p:nvSpPr>
        <p:spPr>
          <a:xfrm>
            <a:off x="-200" y="2699869"/>
            <a:ext cx="9144000" cy="357436"/>
          </a:xfrm>
          <a:custGeom>
            <a:avLst/>
            <a:gdLst/>
            <a:ahLst/>
            <a:cxnLst/>
            <a:rect l="l" t="t" r="r" b="b"/>
            <a:pathLst>
              <a:path w="285750" h="11169" extrusionOk="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8"/>
          <p:cNvSpPr txBox="1"/>
          <p:nvPr/>
        </p:nvSpPr>
        <p:spPr>
          <a:xfrm flipH="1">
            <a:off x="3848792" y="3682976"/>
            <a:ext cx="3000895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naheim"/>
              </a:rPr>
              <a:t>Potentially higher latency for access due to traversal.</a:t>
            </a:r>
            <a:endParaRPr sz="1800" dirty="0">
              <a:solidFill>
                <a:schemeClr val="lt1"/>
              </a:solidFill>
              <a:latin typeface="Anaheim"/>
              <a:sym typeface="Anaheim"/>
            </a:endParaRPr>
          </a:p>
        </p:txBody>
      </p:sp>
      <p:sp>
        <p:nvSpPr>
          <p:cNvPr id="756" name="Google Shape;756;p48"/>
          <p:cNvSpPr txBox="1"/>
          <p:nvPr/>
        </p:nvSpPr>
        <p:spPr>
          <a:xfrm flipH="1">
            <a:off x="2641441" y="1693026"/>
            <a:ext cx="2208428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naheim"/>
              </a:rPr>
              <a:t>More memory usage due to pointers</a:t>
            </a:r>
            <a:r>
              <a:rPr lang="en-US" dirty="0"/>
              <a:t>.</a:t>
            </a:r>
            <a:endParaRPr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58" name="Google Shape;758;p48"/>
          <p:cNvSpPr txBox="1"/>
          <p:nvPr/>
        </p:nvSpPr>
        <p:spPr>
          <a:xfrm flipH="1">
            <a:off x="873379" y="3428876"/>
            <a:ext cx="2114700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Anaheim"/>
              </a:rPr>
              <a:t>No random access.</a:t>
            </a:r>
            <a:endParaRPr lang="en-US" sz="1800" dirty="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60" name="Google Shape;760;p48"/>
          <p:cNvSpPr txBox="1"/>
          <p:nvPr/>
        </p:nvSpPr>
        <p:spPr>
          <a:xfrm flipH="1">
            <a:off x="6191467" y="1790809"/>
            <a:ext cx="2370641" cy="5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naheim"/>
              </a:rPr>
              <a:t>More complex to reverse a linked list compared to an array.</a:t>
            </a:r>
            <a:endParaRPr sz="1800" dirty="0">
              <a:solidFill>
                <a:schemeClr val="lt1"/>
              </a:solidFill>
              <a:latin typeface="Anaheim"/>
              <a:sym typeface="Anaheim"/>
            </a:endParaRPr>
          </a:p>
        </p:txBody>
      </p:sp>
      <p:sp>
        <p:nvSpPr>
          <p:cNvPr id="761" name="Google Shape;761;p4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Disadvantages</a:t>
            </a:r>
            <a:endParaRPr dirty="0"/>
          </a:p>
        </p:txBody>
      </p:sp>
      <p:sp>
        <p:nvSpPr>
          <p:cNvPr id="762" name="Google Shape;762;p48"/>
          <p:cNvSpPr txBox="1"/>
          <p:nvPr/>
        </p:nvSpPr>
        <p:spPr>
          <a:xfrm flipH="1">
            <a:off x="1150429" y="2661418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Data |Next</a:t>
            </a:r>
          </a:p>
        </p:txBody>
      </p:sp>
      <p:cxnSp>
        <p:nvCxnSpPr>
          <p:cNvPr id="766" name="Google Shape;766;p48"/>
          <p:cNvCxnSpPr/>
          <p:nvPr/>
        </p:nvCxnSpPr>
        <p:spPr>
          <a:xfrm>
            <a:off x="3684900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7" name="Google Shape;767;p48"/>
          <p:cNvCxnSpPr/>
          <p:nvPr/>
        </p:nvCxnSpPr>
        <p:spPr>
          <a:xfrm>
            <a:off x="7215125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8" name="Google Shape;768;p48"/>
          <p:cNvCxnSpPr/>
          <p:nvPr/>
        </p:nvCxnSpPr>
        <p:spPr>
          <a:xfrm rot="10800000">
            <a:off x="1930733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69" name="Google Shape;769;p48"/>
          <p:cNvCxnSpPr/>
          <p:nvPr/>
        </p:nvCxnSpPr>
        <p:spPr>
          <a:xfrm rot="10800000">
            <a:off x="5456708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64D62D0-DD2C-4BBE-9EC2-E2EFDAF6C9D6}"/>
              </a:ext>
            </a:extLst>
          </p:cNvPr>
          <p:cNvSpPr txBox="1"/>
          <p:nvPr/>
        </p:nvSpPr>
        <p:spPr>
          <a:xfrm>
            <a:off x="102827" y="2693914"/>
            <a:ext cx="931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Head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26" name="Google Shape;762;p48">
            <a:extLst>
              <a:ext uri="{FF2B5EF4-FFF2-40B4-BE49-F238E27FC236}">
                <a16:creationId xmlns:a16="http://schemas.microsoft.com/office/drawing/2014/main" id="{1B1B632A-E907-4C16-BF1C-32645208CD7E}"/>
              </a:ext>
            </a:extLst>
          </p:cNvPr>
          <p:cNvSpPr txBox="1"/>
          <p:nvPr/>
        </p:nvSpPr>
        <p:spPr>
          <a:xfrm flipH="1">
            <a:off x="2932990" y="2686190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Data |Next</a:t>
            </a:r>
          </a:p>
        </p:txBody>
      </p:sp>
      <p:sp>
        <p:nvSpPr>
          <p:cNvPr id="27" name="Google Shape;762;p48">
            <a:extLst>
              <a:ext uri="{FF2B5EF4-FFF2-40B4-BE49-F238E27FC236}">
                <a16:creationId xmlns:a16="http://schemas.microsoft.com/office/drawing/2014/main" id="{9BAC84A7-99C8-416F-AB5A-EA515EF500A5}"/>
              </a:ext>
            </a:extLst>
          </p:cNvPr>
          <p:cNvSpPr txBox="1"/>
          <p:nvPr/>
        </p:nvSpPr>
        <p:spPr>
          <a:xfrm flipH="1">
            <a:off x="4695142" y="2677367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Data |Next</a:t>
            </a:r>
          </a:p>
        </p:txBody>
      </p:sp>
      <p:sp>
        <p:nvSpPr>
          <p:cNvPr id="28" name="Google Shape;762;p48">
            <a:extLst>
              <a:ext uri="{FF2B5EF4-FFF2-40B4-BE49-F238E27FC236}">
                <a16:creationId xmlns:a16="http://schemas.microsoft.com/office/drawing/2014/main" id="{C377A950-E449-43B1-9E11-DC954FF9A5AE}"/>
              </a:ext>
            </a:extLst>
          </p:cNvPr>
          <p:cNvSpPr txBox="1"/>
          <p:nvPr/>
        </p:nvSpPr>
        <p:spPr>
          <a:xfrm flipH="1">
            <a:off x="6347605" y="2693914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Data |Next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59B7D-C4AD-4E29-98CE-C57631CBB645}"/>
              </a:ext>
            </a:extLst>
          </p:cNvPr>
          <p:cNvSpPr txBox="1"/>
          <p:nvPr/>
        </p:nvSpPr>
        <p:spPr>
          <a:xfrm>
            <a:off x="8254538" y="2710341"/>
            <a:ext cx="786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NULL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863" name="Google Shape;863;p51"/>
          <p:cNvSpPr txBox="1">
            <a:spLocks noGrp="1"/>
          </p:cNvSpPr>
          <p:nvPr>
            <p:ph type="subTitle" idx="1"/>
          </p:nvPr>
        </p:nvSpPr>
        <p:spPr>
          <a:xfrm flipH="1">
            <a:off x="698150" y="888788"/>
            <a:ext cx="6201412" cy="30261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Summary: Recap of key </a:t>
            </a:r>
            <a:r>
              <a:rPr lang="en-US" sz="1800" dirty="0" err="1"/>
              <a:t>points:Definition</a:t>
            </a:r>
            <a:r>
              <a:rPr lang="en-US" sz="1800" dirty="0"/>
              <a:t> and structure.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Creation, traversal, insertion, and deletion.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Advantages and disadvantages.</a:t>
            </a:r>
          </a:p>
        </p:txBody>
      </p:sp>
      <p:sp>
        <p:nvSpPr>
          <p:cNvPr id="864" name="Google Shape;864;p51"/>
          <p:cNvSpPr txBox="1">
            <a:spLocks noGrp="1"/>
          </p:cNvSpPr>
          <p:nvPr>
            <p:ph type="subTitle" idx="1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___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865" name="Google Shape;86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6" name="Google Shape;866;p51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867" name="Google Shape;867;p51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1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1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1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1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1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1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1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1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1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1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1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1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1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1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1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1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" grpId="0" build="allAtOnce"/>
      <p:bldP spid="863" grpI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D920FD-54AF-4526-8910-F57F99B0938E}"/>
              </a:ext>
            </a:extLst>
          </p:cNvPr>
          <p:cNvSpPr/>
          <p:nvPr/>
        </p:nvSpPr>
        <p:spPr>
          <a:xfrm>
            <a:off x="863554" y="663472"/>
            <a:ext cx="3335767" cy="356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6" name="Google Shape;776;p49"/>
          <p:cNvSpPr/>
          <p:nvPr/>
        </p:nvSpPr>
        <p:spPr>
          <a:xfrm>
            <a:off x="5233851" y="1623350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1B14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5233851" y="1623350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9"/>
          <p:cNvSpPr/>
          <p:nvPr/>
        </p:nvSpPr>
        <p:spPr>
          <a:xfrm>
            <a:off x="5233851" y="1623350"/>
            <a:ext cx="2992601" cy="2027247"/>
          </a:xfrm>
          <a:custGeom>
            <a:avLst/>
            <a:gdLst/>
            <a:ahLst/>
            <a:cxnLst/>
            <a:rect l="l" t="t" r="r" b="b"/>
            <a:pathLst>
              <a:path w="165841" h="112344" extrusionOk="0">
                <a:moveTo>
                  <a:pt x="6603" y="1"/>
                </a:moveTo>
                <a:cubicBezTo>
                  <a:pt x="3013" y="1"/>
                  <a:pt x="73" y="2917"/>
                  <a:pt x="73" y="6531"/>
                </a:cubicBezTo>
                <a:lnTo>
                  <a:pt x="1" y="110079"/>
                </a:lnTo>
                <a:cubicBezTo>
                  <a:pt x="1" y="111259"/>
                  <a:pt x="940" y="112199"/>
                  <a:pt x="2121" y="112199"/>
                </a:cubicBezTo>
                <a:lnTo>
                  <a:pt x="163624" y="112344"/>
                </a:lnTo>
                <a:cubicBezTo>
                  <a:pt x="164780" y="112344"/>
                  <a:pt x="165744" y="111380"/>
                  <a:pt x="165744" y="110199"/>
                </a:cubicBezTo>
                <a:lnTo>
                  <a:pt x="165841" y="6676"/>
                </a:lnTo>
                <a:cubicBezTo>
                  <a:pt x="165841" y="3061"/>
                  <a:pt x="162901" y="121"/>
                  <a:pt x="159310" y="121"/>
                </a:cubicBezTo>
                <a:lnTo>
                  <a:pt x="66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49"/>
          <p:cNvSpPr/>
          <p:nvPr/>
        </p:nvSpPr>
        <p:spPr>
          <a:xfrm>
            <a:off x="4515931" y="4210227"/>
            <a:ext cx="4428441" cy="99157"/>
          </a:xfrm>
          <a:custGeom>
            <a:avLst/>
            <a:gdLst/>
            <a:ahLst/>
            <a:cxnLst/>
            <a:rect l="l" t="t" r="r" b="b"/>
            <a:pathLst>
              <a:path w="245411" h="5495" extrusionOk="0">
                <a:moveTo>
                  <a:pt x="0" y="1"/>
                </a:moveTo>
                <a:lnTo>
                  <a:pt x="0" y="169"/>
                </a:lnTo>
                <a:cubicBezTo>
                  <a:pt x="0" y="3013"/>
                  <a:pt x="2314" y="5326"/>
                  <a:pt x="5157" y="5326"/>
                </a:cubicBezTo>
                <a:lnTo>
                  <a:pt x="240278" y="5495"/>
                </a:lnTo>
                <a:cubicBezTo>
                  <a:pt x="240293" y="5495"/>
                  <a:pt x="240307" y="5495"/>
                  <a:pt x="240322" y="5495"/>
                </a:cubicBezTo>
                <a:cubicBezTo>
                  <a:pt x="243121" y="5495"/>
                  <a:pt x="245411" y="3191"/>
                  <a:pt x="245411" y="362"/>
                </a:cubicBezTo>
                <a:lnTo>
                  <a:pt x="245411" y="193"/>
                </a:lnTo>
                <a:lnTo>
                  <a:pt x="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4498536" y="3640582"/>
            <a:ext cx="4462907" cy="597506"/>
          </a:xfrm>
          <a:custGeom>
            <a:avLst/>
            <a:gdLst/>
            <a:ahLst/>
            <a:cxnLst/>
            <a:rect l="l" t="t" r="r" b="b"/>
            <a:pathLst>
              <a:path w="247321" h="33112" extrusionOk="0">
                <a:moveTo>
                  <a:pt x="46147" y="1"/>
                </a:moveTo>
                <a:cubicBezTo>
                  <a:pt x="43328" y="1"/>
                  <a:pt x="39930" y="844"/>
                  <a:pt x="38605" y="1904"/>
                </a:cubicBezTo>
                <a:lnTo>
                  <a:pt x="1350" y="31038"/>
                </a:lnTo>
                <a:cubicBezTo>
                  <a:pt x="0" y="32075"/>
                  <a:pt x="2362" y="32942"/>
                  <a:pt x="6627" y="32942"/>
                </a:cubicBezTo>
                <a:lnTo>
                  <a:pt x="240712" y="33111"/>
                </a:lnTo>
                <a:cubicBezTo>
                  <a:pt x="240770" y="33111"/>
                  <a:pt x="240827" y="33111"/>
                  <a:pt x="240884" y="33111"/>
                </a:cubicBezTo>
                <a:cubicBezTo>
                  <a:pt x="245017" y="33111"/>
                  <a:pt x="247321" y="32253"/>
                  <a:pt x="246013" y="31231"/>
                </a:cubicBezTo>
                <a:lnTo>
                  <a:pt x="209337" y="2025"/>
                </a:lnTo>
                <a:cubicBezTo>
                  <a:pt x="208011" y="989"/>
                  <a:pt x="204662" y="121"/>
                  <a:pt x="201818" y="121"/>
                </a:cubicBezTo>
                <a:lnTo>
                  <a:pt x="46147" y="1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49"/>
          <p:cNvSpPr/>
          <p:nvPr/>
        </p:nvSpPr>
        <p:spPr>
          <a:xfrm>
            <a:off x="5918731" y="3986289"/>
            <a:ext cx="1622841" cy="211776"/>
          </a:xfrm>
          <a:custGeom>
            <a:avLst/>
            <a:gdLst/>
            <a:ahLst/>
            <a:cxnLst/>
            <a:rect l="l" t="t" r="r" b="b"/>
            <a:pathLst>
              <a:path w="89933" h="11736" extrusionOk="0">
                <a:moveTo>
                  <a:pt x="6073" y="0"/>
                </a:moveTo>
                <a:lnTo>
                  <a:pt x="0" y="11664"/>
                </a:lnTo>
                <a:lnTo>
                  <a:pt x="89933" y="11736"/>
                </a:lnTo>
                <a:lnTo>
                  <a:pt x="84101" y="73"/>
                </a:lnTo>
                <a:lnTo>
                  <a:pt x="607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5370831" y="3662760"/>
            <a:ext cx="206128" cy="54803"/>
          </a:xfrm>
          <a:custGeom>
            <a:avLst/>
            <a:gdLst/>
            <a:ahLst/>
            <a:cxnLst/>
            <a:rect l="l" t="t" r="r" b="b"/>
            <a:pathLst>
              <a:path w="11423" h="3037" extrusionOk="0">
                <a:moveTo>
                  <a:pt x="3928" y="1"/>
                </a:moveTo>
                <a:cubicBezTo>
                  <a:pt x="3519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6"/>
                  <a:pt x="217" y="3013"/>
                  <a:pt x="627" y="3013"/>
                </a:cubicBezTo>
                <a:lnTo>
                  <a:pt x="7808" y="3037"/>
                </a:lnTo>
                <a:cubicBezTo>
                  <a:pt x="8242" y="3037"/>
                  <a:pt x="8700" y="2916"/>
                  <a:pt x="8844" y="2772"/>
                </a:cubicBezTo>
                <a:lnTo>
                  <a:pt x="11278" y="266"/>
                </a:lnTo>
                <a:cubicBezTo>
                  <a:pt x="11423" y="121"/>
                  <a:pt x="11206" y="1"/>
                  <a:pt x="1079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5554330" y="3662760"/>
            <a:ext cx="198315" cy="54803"/>
          </a:xfrm>
          <a:custGeom>
            <a:avLst/>
            <a:gdLst/>
            <a:ahLst/>
            <a:cxnLst/>
            <a:rect l="l" t="t" r="r" b="b"/>
            <a:pathLst>
              <a:path w="10990" h="3037" extrusionOk="0">
                <a:moveTo>
                  <a:pt x="3495" y="1"/>
                </a:moveTo>
                <a:cubicBezTo>
                  <a:pt x="3085" y="1"/>
                  <a:pt x="2651" y="121"/>
                  <a:pt x="2507" y="266"/>
                </a:cubicBezTo>
                <a:lnTo>
                  <a:pt x="121" y="2772"/>
                </a:lnTo>
                <a:cubicBezTo>
                  <a:pt x="1" y="2916"/>
                  <a:pt x="217" y="3037"/>
                  <a:pt x="651" y="3037"/>
                </a:cubicBezTo>
                <a:lnTo>
                  <a:pt x="7832" y="3037"/>
                </a:lnTo>
                <a:cubicBezTo>
                  <a:pt x="8242" y="3037"/>
                  <a:pt x="8676" y="2916"/>
                  <a:pt x="8796" y="2772"/>
                </a:cubicBezTo>
                <a:lnTo>
                  <a:pt x="10869" y="266"/>
                </a:lnTo>
                <a:cubicBezTo>
                  <a:pt x="10989" y="121"/>
                  <a:pt x="10772" y="1"/>
                  <a:pt x="1036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9"/>
          <p:cNvSpPr/>
          <p:nvPr/>
        </p:nvSpPr>
        <p:spPr>
          <a:xfrm>
            <a:off x="5737397" y="3662760"/>
            <a:ext cx="191349" cy="54803"/>
          </a:xfrm>
          <a:custGeom>
            <a:avLst/>
            <a:gdLst/>
            <a:ahLst/>
            <a:cxnLst/>
            <a:rect l="l" t="t" r="r" b="b"/>
            <a:pathLst>
              <a:path w="10604" h="3037" extrusionOk="0">
                <a:moveTo>
                  <a:pt x="3085" y="1"/>
                </a:moveTo>
                <a:cubicBezTo>
                  <a:pt x="2675" y="1"/>
                  <a:pt x="2242" y="121"/>
                  <a:pt x="2121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675" y="3037"/>
                </a:cubicBezTo>
                <a:lnTo>
                  <a:pt x="7856" y="3037"/>
                </a:lnTo>
                <a:cubicBezTo>
                  <a:pt x="8266" y="3037"/>
                  <a:pt x="8700" y="2916"/>
                  <a:pt x="8796" y="2772"/>
                </a:cubicBezTo>
                <a:lnTo>
                  <a:pt x="10507" y="290"/>
                </a:lnTo>
                <a:cubicBezTo>
                  <a:pt x="10604" y="121"/>
                  <a:pt x="10339" y="1"/>
                  <a:pt x="9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9"/>
          <p:cNvSpPr/>
          <p:nvPr/>
        </p:nvSpPr>
        <p:spPr>
          <a:xfrm>
            <a:off x="5920897" y="3663193"/>
            <a:ext cx="183536" cy="54803"/>
          </a:xfrm>
          <a:custGeom>
            <a:avLst/>
            <a:gdLst/>
            <a:ahLst/>
            <a:cxnLst/>
            <a:rect l="l" t="t" r="r" b="b"/>
            <a:pathLst>
              <a:path w="10171" h="3037" extrusionOk="0">
                <a:moveTo>
                  <a:pt x="2627" y="1"/>
                </a:moveTo>
                <a:cubicBezTo>
                  <a:pt x="2242" y="1"/>
                  <a:pt x="1832" y="97"/>
                  <a:pt x="1736" y="266"/>
                </a:cubicBezTo>
                <a:lnTo>
                  <a:pt x="97" y="2748"/>
                </a:lnTo>
                <a:cubicBezTo>
                  <a:pt x="1" y="2917"/>
                  <a:pt x="242" y="3013"/>
                  <a:pt x="676" y="3013"/>
                </a:cubicBezTo>
                <a:lnTo>
                  <a:pt x="7857" y="3037"/>
                </a:lnTo>
                <a:cubicBezTo>
                  <a:pt x="8266" y="3037"/>
                  <a:pt x="8676" y="2917"/>
                  <a:pt x="8772" y="2772"/>
                </a:cubicBezTo>
                <a:lnTo>
                  <a:pt x="10098" y="266"/>
                </a:lnTo>
                <a:cubicBezTo>
                  <a:pt x="10170" y="121"/>
                  <a:pt x="9905" y="1"/>
                  <a:pt x="9519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6103963" y="3663193"/>
            <a:ext cx="176570" cy="54803"/>
          </a:xfrm>
          <a:custGeom>
            <a:avLst/>
            <a:gdLst/>
            <a:ahLst/>
            <a:cxnLst/>
            <a:rect l="l" t="t" r="r" b="b"/>
            <a:pathLst>
              <a:path w="9785" h="3037" extrusionOk="0">
                <a:moveTo>
                  <a:pt x="2218" y="1"/>
                </a:moveTo>
                <a:cubicBezTo>
                  <a:pt x="1832" y="1"/>
                  <a:pt x="1423" y="121"/>
                  <a:pt x="1350" y="266"/>
                </a:cubicBezTo>
                <a:lnTo>
                  <a:pt x="73" y="2772"/>
                </a:lnTo>
                <a:cubicBezTo>
                  <a:pt x="1" y="2917"/>
                  <a:pt x="290" y="3037"/>
                  <a:pt x="700" y="3037"/>
                </a:cubicBezTo>
                <a:lnTo>
                  <a:pt x="7881" y="3037"/>
                </a:lnTo>
                <a:cubicBezTo>
                  <a:pt x="8315" y="3037"/>
                  <a:pt x="8700" y="2917"/>
                  <a:pt x="8748" y="2772"/>
                </a:cubicBezTo>
                <a:lnTo>
                  <a:pt x="9712" y="266"/>
                </a:lnTo>
                <a:cubicBezTo>
                  <a:pt x="9785" y="121"/>
                  <a:pt x="9495" y="1"/>
                  <a:pt x="908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9"/>
          <p:cNvSpPr/>
          <p:nvPr/>
        </p:nvSpPr>
        <p:spPr>
          <a:xfrm>
            <a:off x="6287914" y="3663193"/>
            <a:ext cx="169172" cy="54803"/>
          </a:xfrm>
          <a:custGeom>
            <a:avLst/>
            <a:gdLst/>
            <a:ahLst/>
            <a:cxnLst/>
            <a:rect l="l" t="t" r="r" b="b"/>
            <a:pathLst>
              <a:path w="9375" h="3037" extrusionOk="0">
                <a:moveTo>
                  <a:pt x="1808" y="1"/>
                </a:moveTo>
                <a:cubicBezTo>
                  <a:pt x="1398" y="1"/>
                  <a:pt x="1036" y="121"/>
                  <a:pt x="964" y="266"/>
                </a:cubicBezTo>
                <a:lnTo>
                  <a:pt x="48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4" y="3037"/>
                </a:lnTo>
                <a:cubicBezTo>
                  <a:pt x="8338" y="3037"/>
                  <a:pt x="8700" y="2917"/>
                  <a:pt x="8724" y="2772"/>
                </a:cubicBezTo>
                <a:lnTo>
                  <a:pt x="9350" y="266"/>
                </a:lnTo>
                <a:cubicBezTo>
                  <a:pt x="9374" y="121"/>
                  <a:pt x="9085" y="1"/>
                  <a:pt x="867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9"/>
          <p:cNvSpPr/>
          <p:nvPr/>
        </p:nvSpPr>
        <p:spPr>
          <a:xfrm>
            <a:off x="6471413" y="3663193"/>
            <a:ext cx="161773" cy="55254"/>
          </a:xfrm>
          <a:custGeom>
            <a:avLst/>
            <a:gdLst/>
            <a:ahLst/>
            <a:cxnLst/>
            <a:rect l="l" t="t" r="r" b="b"/>
            <a:pathLst>
              <a:path w="8965" h="3062" extrusionOk="0">
                <a:moveTo>
                  <a:pt x="1374" y="1"/>
                </a:moveTo>
                <a:cubicBezTo>
                  <a:pt x="964" y="1"/>
                  <a:pt x="603" y="121"/>
                  <a:pt x="579" y="290"/>
                </a:cubicBezTo>
                <a:lnTo>
                  <a:pt x="25" y="2772"/>
                </a:lnTo>
                <a:cubicBezTo>
                  <a:pt x="0" y="2917"/>
                  <a:pt x="314" y="3037"/>
                  <a:pt x="723" y="3037"/>
                </a:cubicBezTo>
                <a:lnTo>
                  <a:pt x="7905" y="3061"/>
                </a:lnTo>
                <a:cubicBezTo>
                  <a:pt x="8338" y="3061"/>
                  <a:pt x="8676" y="2941"/>
                  <a:pt x="8700" y="2796"/>
                </a:cubicBezTo>
                <a:lnTo>
                  <a:pt x="8941" y="290"/>
                </a:lnTo>
                <a:cubicBezTo>
                  <a:pt x="8965" y="145"/>
                  <a:pt x="8627" y="25"/>
                  <a:pt x="8242" y="25"/>
                </a:cubicBezTo>
                <a:lnTo>
                  <a:pt x="137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9"/>
          <p:cNvSpPr/>
          <p:nvPr/>
        </p:nvSpPr>
        <p:spPr>
          <a:xfrm>
            <a:off x="6654480" y="3663626"/>
            <a:ext cx="156992" cy="54821"/>
          </a:xfrm>
          <a:custGeom>
            <a:avLst/>
            <a:gdLst/>
            <a:ahLst/>
            <a:cxnLst/>
            <a:rect l="l" t="t" r="r" b="b"/>
            <a:pathLst>
              <a:path w="8700" h="3038" extrusionOk="0">
                <a:moveTo>
                  <a:pt x="940" y="1"/>
                </a:moveTo>
                <a:cubicBezTo>
                  <a:pt x="555" y="1"/>
                  <a:pt x="217" y="121"/>
                  <a:pt x="193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72" y="3037"/>
                </a:cubicBezTo>
                <a:lnTo>
                  <a:pt x="7953" y="3037"/>
                </a:lnTo>
                <a:cubicBezTo>
                  <a:pt x="8362" y="3037"/>
                  <a:pt x="8700" y="2917"/>
                  <a:pt x="8700" y="2772"/>
                </a:cubicBezTo>
                <a:lnTo>
                  <a:pt x="8555" y="266"/>
                </a:lnTo>
                <a:cubicBezTo>
                  <a:pt x="8555" y="121"/>
                  <a:pt x="8218" y="1"/>
                  <a:pt x="780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9"/>
          <p:cNvSpPr/>
          <p:nvPr/>
        </p:nvSpPr>
        <p:spPr>
          <a:xfrm>
            <a:off x="6834064" y="3663626"/>
            <a:ext cx="160474" cy="54821"/>
          </a:xfrm>
          <a:custGeom>
            <a:avLst/>
            <a:gdLst/>
            <a:ahLst/>
            <a:cxnLst/>
            <a:rect l="l" t="t" r="r" b="b"/>
            <a:pathLst>
              <a:path w="8893" h="3038" extrusionOk="0">
                <a:moveTo>
                  <a:pt x="724" y="1"/>
                </a:moveTo>
                <a:cubicBezTo>
                  <a:pt x="338" y="1"/>
                  <a:pt x="1" y="121"/>
                  <a:pt x="25" y="266"/>
                </a:cubicBezTo>
                <a:lnTo>
                  <a:pt x="194" y="2772"/>
                </a:lnTo>
                <a:cubicBezTo>
                  <a:pt x="218" y="2917"/>
                  <a:pt x="555" y="3037"/>
                  <a:pt x="989" y="3037"/>
                </a:cubicBezTo>
                <a:lnTo>
                  <a:pt x="8170" y="3037"/>
                </a:lnTo>
                <a:cubicBezTo>
                  <a:pt x="8580" y="3037"/>
                  <a:pt x="8893" y="2917"/>
                  <a:pt x="8869" y="2772"/>
                </a:cubicBezTo>
                <a:lnTo>
                  <a:pt x="8387" y="266"/>
                </a:lnTo>
                <a:cubicBezTo>
                  <a:pt x="8363" y="121"/>
                  <a:pt x="8001" y="1"/>
                  <a:pt x="759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9"/>
          <p:cNvSpPr/>
          <p:nvPr/>
        </p:nvSpPr>
        <p:spPr>
          <a:xfrm>
            <a:off x="7010183" y="3663626"/>
            <a:ext cx="167873" cy="55254"/>
          </a:xfrm>
          <a:custGeom>
            <a:avLst/>
            <a:gdLst/>
            <a:ahLst/>
            <a:cxnLst/>
            <a:rect l="l" t="t" r="r" b="b"/>
            <a:pathLst>
              <a:path w="9303" h="3062" extrusionOk="0">
                <a:moveTo>
                  <a:pt x="699" y="1"/>
                </a:moveTo>
                <a:cubicBezTo>
                  <a:pt x="290" y="1"/>
                  <a:pt x="0" y="121"/>
                  <a:pt x="25" y="266"/>
                </a:cubicBezTo>
                <a:lnTo>
                  <a:pt x="579" y="2772"/>
                </a:lnTo>
                <a:cubicBezTo>
                  <a:pt x="603" y="2917"/>
                  <a:pt x="964" y="3037"/>
                  <a:pt x="1398" y="3037"/>
                </a:cubicBezTo>
                <a:lnTo>
                  <a:pt x="8579" y="3061"/>
                </a:lnTo>
                <a:cubicBezTo>
                  <a:pt x="8989" y="3061"/>
                  <a:pt x="9302" y="2941"/>
                  <a:pt x="9254" y="2796"/>
                </a:cubicBezTo>
                <a:lnTo>
                  <a:pt x="8386" y="290"/>
                </a:lnTo>
                <a:cubicBezTo>
                  <a:pt x="8338" y="145"/>
                  <a:pt x="7977" y="25"/>
                  <a:pt x="7567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7194549" y="3664059"/>
            <a:ext cx="175704" cy="54821"/>
          </a:xfrm>
          <a:custGeom>
            <a:avLst/>
            <a:gdLst/>
            <a:ahLst/>
            <a:cxnLst/>
            <a:rect l="l" t="t" r="r" b="b"/>
            <a:pathLst>
              <a:path w="9737" h="3038" extrusionOk="0">
                <a:moveTo>
                  <a:pt x="676" y="1"/>
                </a:moveTo>
                <a:cubicBezTo>
                  <a:pt x="290" y="1"/>
                  <a:pt x="1" y="121"/>
                  <a:pt x="49" y="266"/>
                </a:cubicBezTo>
                <a:lnTo>
                  <a:pt x="989" y="2772"/>
                </a:lnTo>
                <a:cubicBezTo>
                  <a:pt x="1037" y="2917"/>
                  <a:pt x="1423" y="3037"/>
                  <a:pt x="1832" y="3037"/>
                </a:cubicBezTo>
                <a:lnTo>
                  <a:pt x="9013" y="3037"/>
                </a:lnTo>
                <a:cubicBezTo>
                  <a:pt x="9447" y="3037"/>
                  <a:pt x="9736" y="2917"/>
                  <a:pt x="9664" y="2772"/>
                </a:cubicBezTo>
                <a:lnTo>
                  <a:pt x="8411" y="266"/>
                </a:lnTo>
                <a:cubicBezTo>
                  <a:pt x="8339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9"/>
          <p:cNvSpPr/>
          <p:nvPr/>
        </p:nvSpPr>
        <p:spPr>
          <a:xfrm>
            <a:off x="7370235" y="3664059"/>
            <a:ext cx="183085" cy="54821"/>
          </a:xfrm>
          <a:custGeom>
            <a:avLst/>
            <a:gdLst/>
            <a:ahLst/>
            <a:cxnLst/>
            <a:rect l="l" t="t" r="r" b="b"/>
            <a:pathLst>
              <a:path w="10146" h="3038" extrusionOk="0">
                <a:moveTo>
                  <a:pt x="675" y="1"/>
                </a:moveTo>
                <a:cubicBezTo>
                  <a:pt x="265" y="1"/>
                  <a:pt x="0" y="121"/>
                  <a:pt x="97" y="266"/>
                </a:cubicBezTo>
                <a:lnTo>
                  <a:pt x="1374" y="2772"/>
                </a:lnTo>
                <a:cubicBezTo>
                  <a:pt x="1446" y="2917"/>
                  <a:pt x="1856" y="3037"/>
                  <a:pt x="2290" y="3037"/>
                </a:cubicBezTo>
                <a:lnTo>
                  <a:pt x="9471" y="3037"/>
                </a:lnTo>
                <a:cubicBezTo>
                  <a:pt x="9880" y="3037"/>
                  <a:pt x="10145" y="2917"/>
                  <a:pt x="10049" y="2772"/>
                </a:cubicBezTo>
                <a:lnTo>
                  <a:pt x="8459" y="266"/>
                </a:lnTo>
                <a:cubicBezTo>
                  <a:pt x="8362" y="121"/>
                  <a:pt x="7953" y="1"/>
                  <a:pt x="754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9"/>
          <p:cNvSpPr/>
          <p:nvPr/>
        </p:nvSpPr>
        <p:spPr>
          <a:xfrm>
            <a:off x="7546336" y="3664059"/>
            <a:ext cx="190483" cy="55254"/>
          </a:xfrm>
          <a:custGeom>
            <a:avLst/>
            <a:gdLst/>
            <a:ahLst/>
            <a:cxnLst/>
            <a:rect l="l" t="t" r="r" b="b"/>
            <a:pathLst>
              <a:path w="10556" h="3062" extrusionOk="0">
                <a:moveTo>
                  <a:pt x="652" y="1"/>
                </a:moveTo>
                <a:cubicBezTo>
                  <a:pt x="242" y="1"/>
                  <a:pt x="1" y="121"/>
                  <a:pt x="97" y="266"/>
                </a:cubicBezTo>
                <a:lnTo>
                  <a:pt x="1760" y="2772"/>
                </a:lnTo>
                <a:cubicBezTo>
                  <a:pt x="1856" y="2917"/>
                  <a:pt x="2266" y="3037"/>
                  <a:pt x="2700" y="3037"/>
                </a:cubicBezTo>
                <a:lnTo>
                  <a:pt x="9881" y="3061"/>
                </a:lnTo>
                <a:cubicBezTo>
                  <a:pt x="10291" y="3061"/>
                  <a:pt x="10556" y="2941"/>
                  <a:pt x="10435" y="2796"/>
                </a:cubicBezTo>
                <a:lnTo>
                  <a:pt x="8459" y="290"/>
                </a:lnTo>
                <a:cubicBezTo>
                  <a:pt x="8339" y="145"/>
                  <a:pt x="7929" y="25"/>
                  <a:pt x="7519" y="25"/>
                </a:cubicBezTo>
                <a:lnTo>
                  <a:pt x="652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9"/>
          <p:cNvSpPr/>
          <p:nvPr/>
        </p:nvSpPr>
        <p:spPr>
          <a:xfrm>
            <a:off x="7722022" y="3664510"/>
            <a:ext cx="197863" cy="54803"/>
          </a:xfrm>
          <a:custGeom>
            <a:avLst/>
            <a:gdLst/>
            <a:ahLst/>
            <a:cxnLst/>
            <a:rect l="l" t="t" r="r" b="b"/>
            <a:pathLst>
              <a:path w="10965" h="3037" extrusionOk="0">
                <a:moveTo>
                  <a:pt x="651" y="0"/>
                </a:moveTo>
                <a:cubicBezTo>
                  <a:pt x="241" y="0"/>
                  <a:pt x="0" y="120"/>
                  <a:pt x="121" y="265"/>
                </a:cubicBezTo>
                <a:lnTo>
                  <a:pt x="2145" y="2771"/>
                </a:lnTo>
                <a:cubicBezTo>
                  <a:pt x="2266" y="2916"/>
                  <a:pt x="2723" y="3036"/>
                  <a:pt x="3133" y="3036"/>
                </a:cubicBezTo>
                <a:lnTo>
                  <a:pt x="10314" y="3036"/>
                </a:lnTo>
                <a:cubicBezTo>
                  <a:pt x="10748" y="3036"/>
                  <a:pt x="10965" y="2916"/>
                  <a:pt x="10820" y="2771"/>
                </a:cubicBezTo>
                <a:lnTo>
                  <a:pt x="8483" y="265"/>
                </a:lnTo>
                <a:cubicBezTo>
                  <a:pt x="8362" y="120"/>
                  <a:pt x="7928" y="0"/>
                  <a:pt x="751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9"/>
          <p:cNvSpPr/>
          <p:nvPr/>
        </p:nvSpPr>
        <p:spPr>
          <a:xfrm>
            <a:off x="7898123" y="3664510"/>
            <a:ext cx="205262" cy="54803"/>
          </a:xfrm>
          <a:custGeom>
            <a:avLst/>
            <a:gdLst/>
            <a:ahLst/>
            <a:cxnLst/>
            <a:rect l="l" t="t" r="r" b="b"/>
            <a:pathLst>
              <a:path w="11375" h="3037" extrusionOk="0">
                <a:moveTo>
                  <a:pt x="627" y="0"/>
                </a:moveTo>
                <a:cubicBezTo>
                  <a:pt x="218" y="0"/>
                  <a:pt x="1" y="120"/>
                  <a:pt x="145" y="265"/>
                </a:cubicBezTo>
                <a:lnTo>
                  <a:pt x="2531" y="2771"/>
                </a:lnTo>
                <a:cubicBezTo>
                  <a:pt x="2676" y="2916"/>
                  <a:pt x="3134" y="3036"/>
                  <a:pt x="3543" y="3036"/>
                </a:cubicBezTo>
                <a:lnTo>
                  <a:pt x="10724" y="3036"/>
                </a:lnTo>
                <a:cubicBezTo>
                  <a:pt x="11158" y="3036"/>
                  <a:pt x="11375" y="2916"/>
                  <a:pt x="11206" y="2771"/>
                </a:cubicBezTo>
                <a:lnTo>
                  <a:pt x="8507" y="265"/>
                </a:lnTo>
                <a:cubicBezTo>
                  <a:pt x="8339" y="120"/>
                  <a:pt x="7881" y="0"/>
                  <a:pt x="749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9"/>
          <p:cNvSpPr/>
          <p:nvPr/>
        </p:nvSpPr>
        <p:spPr>
          <a:xfrm>
            <a:off x="5302115" y="3725376"/>
            <a:ext cx="290940" cy="54803"/>
          </a:xfrm>
          <a:custGeom>
            <a:avLst/>
            <a:gdLst/>
            <a:ahLst/>
            <a:cxnLst/>
            <a:rect l="l" t="t" r="r" b="b"/>
            <a:pathLst>
              <a:path w="16123" h="3037" extrusionOk="0">
                <a:moveTo>
                  <a:pt x="3977" y="1"/>
                </a:moveTo>
                <a:cubicBezTo>
                  <a:pt x="3543" y="1"/>
                  <a:pt x="3061" y="121"/>
                  <a:pt x="2917" y="266"/>
                </a:cubicBezTo>
                <a:lnTo>
                  <a:pt x="170" y="2748"/>
                </a:lnTo>
                <a:cubicBezTo>
                  <a:pt x="1" y="2916"/>
                  <a:pt x="242" y="3037"/>
                  <a:pt x="676" y="3037"/>
                </a:cubicBezTo>
                <a:lnTo>
                  <a:pt x="12676" y="3037"/>
                </a:lnTo>
                <a:cubicBezTo>
                  <a:pt x="13110" y="3037"/>
                  <a:pt x="13568" y="2916"/>
                  <a:pt x="13712" y="2772"/>
                </a:cubicBezTo>
                <a:lnTo>
                  <a:pt x="16002" y="266"/>
                </a:lnTo>
                <a:cubicBezTo>
                  <a:pt x="16122" y="121"/>
                  <a:pt x="15881" y="1"/>
                  <a:pt x="1547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9"/>
          <p:cNvSpPr/>
          <p:nvPr/>
        </p:nvSpPr>
        <p:spPr>
          <a:xfrm>
            <a:off x="5573025" y="3725376"/>
            <a:ext cx="203530" cy="54803"/>
          </a:xfrm>
          <a:custGeom>
            <a:avLst/>
            <a:gdLst/>
            <a:ahLst/>
            <a:cxnLst/>
            <a:rect l="l" t="t" r="r" b="b"/>
            <a:pathLst>
              <a:path w="11279" h="3037" extrusionOk="0">
                <a:moveTo>
                  <a:pt x="3374" y="1"/>
                </a:moveTo>
                <a:cubicBezTo>
                  <a:pt x="2941" y="1"/>
                  <a:pt x="2483" y="121"/>
                  <a:pt x="2362" y="266"/>
                </a:cubicBezTo>
                <a:lnTo>
                  <a:pt x="121" y="2772"/>
                </a:lnTo>
                <a:cubicBezTo>
                  <a:pt x="1" y="2916"/>
                  <a:pt x="242" y="3037"/>
                  <a:pt x="700" y="3037"/>
                </a:cubicBezTo>
                <a:lnTo>
                  <a:pt x="8242" y="3037"/>
                </a:lnTo>
                <a:cubicBezTo>
                  <a:pt x="8676" y="3037"/>
                  <a:pt x="9134" y="2916"/>
                  <a:pt x="9230" y="2772"/>
                </a:cubicBezTo>
                <a:lnTo>
                  <a:pt x="11158" y="266"/>
                </a:lnTo>
                <a:cubicBezTo>
                  <a:pt x="11278" y="121"/>
                  <a:pt x="11013" y="1"/>
                  <a:pt x="105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49"/>
          <p:cNvSpPr/>
          <p:nvPr/>
        </p:nvSpPr>
        <p:spPr>
          <a:xfrm>
            <a:off x="5765222" y="3725376"/>
            <a:ext cx="196131" cy="55254"/>
          </a:xfrm>
          <a:custGeom>
            <a:avLst/>
            <a:gdLst/>
            <a:ahLst/>
            <a:cxnLst/>
            <a:rect l="l" t="t" r="r" b="b"/>
            <a:pathLst>
              <a:path w="10869" h="3062" extrusionOk="0">
                <a:moveTo>
                  <a:pt x="2941" y="1"/>
                </a:moveTo>
                <a:cubicBezTo>
                  <a:pt x="2531" y="1"/>
                  <a:pt x="2097" y="121"/>
                  <a:pt x="1977" y="266"/>
                </a:cubicBezTo>
                <a:lnTo>
                  <a:pt x="121" y="2772"/>
                </a:lnTo>
                <a:cubicBezTo>
                  <a:pt x="1" y="2916"/>
                  <a:pt x="290" y="3037"/>
                  <a:pt x="724" y="3037"/>
                </a:cubicBezTo>
                <a:lnTo>
                  <a:pt x="8266" y="3061"/>
                </a:lnTo>
                <a:cubicBezTo>
                  <a:pt x="8700" y="3061"/>
                  <a:pt x="9134" y="2941"/>
                  <a:pt x="9230" y="2796"/>
                </a:cubicBezTo>
                <a:lnTo>
                  <a:pt x="10773" y="290"/>
                </a:lnTo>
                <a:cubicBezTo>
                  <a:pt x="10869" y="145"/>
                  <a:pt x="10604" y="25"/>
                  <a:pt x="10170" y="25"/>
                </a:cubicBezTo>
                <a:lnTo>
                  <a:pt x="2941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49"/>
          <p:cNvSpPr/>
          <p:nvPr/>
        </p:nvSpPr>
        <p:spPr>
          <a:xfrm>
            <a:off x="5957871" y="3725809"/>
            <a:ext cx="188733" cy="54821"/>
          </a:xfrm>
          <a:custGeom>
            <a:avLst/>
            <a:gdLst/>
            <a:ahLst/>
            <a:cxnLst/>
            <a:rect l="l" t="t" r="r" b="b"/>
            <a:pathLst>
              <a:path w="10459" h="3038" extrusionOk="0">
                <a:moveTo>
                  <a:pt x="2506" y="1"/>
                </a:moveTo>
                <a:cubicBezTo>
                  <a:pt x="2097" y="1"/>
                  <a:pt x="1663" y="121"/>
                  <a:pt x="1591" y="266"/>
                </a:cubicBezTo>
                <a:lnTo>
                  <a:pt x="97" y="2772"/>
                </a:lnTo>
                <a:cubicBezTo>
                  <a:pt x="0" y="2917"/>
                  <a:pt x="289" y="3037"/>
                  <a:pt x="723" y="3037"/>
                </a:cubicBezTo>
                <a:lnTo>
                  <a:pt x="8266" y="3037"/>
                </a:lnTo>
                <a:cubicBezTo>
                  <a:pt x="8699" y="3037"/>
                  <a:pt x="9133" y="2917"/>
                  <a:pt x="9205" y="2772"/>
                </a:cubicBezTo>
                <a:lnTo>
                  <a:pt x="10386" y="266"/>
                </a:lnTo>
                <a:cubicBezTo>
                  <a:pt x="10459" y="121"/>
                  <a:pt x="10169" y="1"/>
                  <a:pt x="973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49"/>
          <p:cNvSpPr/>
          <p:nvPr/>
        </p:nvSpPr>
        <p:spPr>
          <a:xfrm>
            <a:off x="6150934" y="3725809"/>
            <a:ext cx="181352" cy="54821"/>
          </a:xfrm>
          <a:custGeom>
            <a:avLst/>
            <a:gdLst/>
            <a:ahLst/>
            <a:cxnLst/>
            <a:rect l="l" t="t" r="r" b="b"/>
            <a:pathLst>
              <a:path w="10050" h="3038" extrusionOk="0">
                <a:moveTo>
                  <a:pt x="2097" y="1"/>
                </a:moveTo>
                <a:cubicBezTo>
                  <a:pt x="1663" y="1"/>
                  <a:pt x="1278" y="121"/>
                  <a:pt x="1205" y="266"/>
                </a:cubicBezTo>
                <a:lnTo>
                  <a:pt x="73" y="2772"/>
                </a:lnTo>
                <a:cubicBezTo>
                  <a:pt x="0" y="2917"/>
                  <a:pt x="314" y="3037"/>
                  <a:pt x="748" y="3037"/>
                </a:cubicBezTo>
                <a:lnTo>
                  <a:pt x="8290" y="3037"/>
                </a:lnTo>
                <a:cubicBezTo>
                  <a:pt x="8748" y="3037"/>
                  <a:pt x="9134" y="2917"/>
                  <a:pt x="9182" y="2772"/>
                </a:cubicBezTo>
                <a:lnTo>
                  <a:pt x="10001" y="266"/>
                </a:lnTo>
                <a:cubicBezTo>
                  <a:pt x="10049" y="121"/>
                  <a:pt x="9736" y="1"/>
                  <a:pt x="9326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9"/>
          <p:cNvSpPr/>
          <p:nvPr/>
        </p:nvSpPr>
        <p:spPr>
          <a:xfrm>
            <a:off x="6343565" y="3725809"/>
            <a:ext cx="173954" cy="55254"/>
          </a:xfrm>
          <a:custGeom>
            <a:avLst/>
            <a:gdLst/>
            <a:ahLst/>
            <a:cxnLst/>
            <a:rect l="l" t="t" r="r" b="b"/>
            <a:pathLst>
              <a:path w="9640" h="3062" extrusionOk="0">
                <a:moveTo>
                  <a:pt x="1664" y="1"/>
                </a:moveTo>
                <a:cubicBezTo>
                  <a:pt x="1230" y="1"/>
                  <a:pt x="844" y="121"/>
                  <a:pt x="796" y="266"/>
                </a:cubicBezTo>
                <a:lnTo>
                  <a:pt x="49" y="2772"/>
                </a:lnTo>
                <a:cubicBezTo>
                  <a:pt x="1" y="2917"/>
                  <a:pt x="314" y="3037"/>
                  <a:pt x="772" y="3037"/>
                </a:cubicBezTo>
                <a:lnTo>
                  <a:pt x="8290" y="3061"/>
                </a:lnTo>
                <a:cubicBezTo>
                  <a:pt x="8748" y="3061"/>
                  <a:pt x="9134" y="2941"/>
                  <a:pt x="9158" y="2796"/>
                </a:cubicBezTo>
                <a:lnTo>
                  <a:pt x="9616" y="290"/>
                </a:lnTo>
                <a:cubicBezTo>
                  <a:pt x="9640" y="145"/>
                  <a:pt x="9302" y="25"/>
                  <a:pt x="8893" y="25"/>
                </a:cubicBezTo>
                <a:lnTo>
                  <a:pt x="166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49"/>
          <p:cNvSpPr/>
          <p:nvPr/>
        </p:nvSpPr>
        <p:spPr>
          <a:xfrm>
            <a:off x="6535762" y="3726242"/>
            <a:ext cx="166573" cy="54821"/>
          </a:xfrm>
          <a:custGeom>
            <a:avLst/>
            <a:gdLst/>
            <a:ahLst/>
            <a:cxnLst/>
            <a:rect l="l" t="t" r="r" b="b"/>
            <a:pathLst>
              <a:path w="9231" h="3038" extrusionOk="0">
                <a:moveTo>
                  <a:pt x="1254" y="1"/>
                </a:moveTo>
                <a:cubicBezTo>
                  <a:pt x="820" y="1"/>
                  <a:pt x="459" y="121"/>
                  <a:pt x="435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339" y="3037"/>
                </a:lnTo>
                <a:cubicBezTo>
                  <a:pt x="8772" y="3037"/>
                  <a:pt x="9134" y="2917"/>
                  <a:pt x="9134" y="2772"/>
                </a:cubicBezTo>
                <a:lnTo>
                  <a:pt x="9230" y="266"/>
                </a:lnTo>
                <a:cubicBezTo>
                  <a:pt x="9230" y="121"/>
                  <a:pt x="8893" y="1"/>
                  <a:pt x="848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49"/>
          <p:cNvSpPr/>
          <p:nvPr/>
        </p:nvSpPr>
        <p:spPr>
          <a:xfrm>
            <a:off x="6728410" y="3726242"/>
            <a:ext cx="164823" cy="54821"/>
          </a:xfrm>
          <a:custGeom>
            <a:avLst/>
            <a:gdLst/>
            <a:ahLst/>
            <a:cxnLst/>
            <a:rect l="l" t="t" r="r" b="b"/>
            <a:pathLst>
              <a:path w="9134" h="3038" extrusionOk="0">
                <a:moveTo>
                  <a:pt x="795" y="1"/>
                </a:moveTo>
                <a:cubicBezTo>
                  <a:pt x="386" y="1"/>
                  <a:pt x="48" y="121"/>
                  <a:pt x="24" y="266"/>
                </a:cubicBezTo>
                <a:lnTo>
                  <a:pt x="0" y="2772"/>
                </a:lnTo>
                <a:cubicBezTo>
                  <a:pt x="0" y="2917"/>
                  <a:pt x="362" y="3037"/>
                  <a:pt x="795" y="3037"/>
                </a:cubicBezTo>
                <a:lnTo>
                  <a:pt x="8338" y="3037"/>
                </a:lnTo>
                <a:cubicBezTo>
                  <a:pt x="8772" y="3037"/>
                  <a:pt x="9133" y="2917"/>
                  <a:pt x="9109" y="2772"/>
                </a:cubicBezTo>
                <a:lnTo>
                  <a:pt x="8820" y="266"/>
                </a:lnTo>
                <a:cubicBezTo>
                  <a:pt x="8820" y="121"/>
                  <a:pt x="8458" y="1"/>
                  <a:pt x="802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9"/>
          <p:cNvSpPr/>
          <p:nvPr/>
        </p:nvSpPr>
        <p:spPr>
          <a:xfrm>
            <a:off x="6914075" y="3726242"/>
            <a:ext cx="171355" cy="55254"/>
          </a:xfrm>
          <a:custGeom>
            <a:avLst/>
            <a:gdLst/>
            <a:ahLst/>
            <a:cxnLst/>
            <a:rect l="l" t="t" r="r" b="b"/>
            <a:pathLst>
              <a:path w="9496" h="3062" extrusionOk="0">
                <a:moveTo>
                  <a:pt x="748" y="1"/>
                </a:moveTo>
                <a:cubicBezTo>
                  <a:pt x="338" y="1"/>
                  <a:pt x="1" y="121"/>
                  <a:pt x="25" y="266"/>
                </a:cubicBezTo>
                <a:lnTo>
                  <a:pt x="362" y="2772"/>
                </a:lnTo>
                <a:cubicBezTo>
                  <a:pt x="362" y="2917"/>
                  <a:pt x="748" y="3037"/>
                  <a:pt x="1182" y="3037"/>
                </a:cubicBezTo>
                <a:lnTo>
                  <a:pt x="8724" y="3061"/>
                </a:lnTo>
                <a:cubicBezTo>
                  <a:pt x="9182" y="3061"/>
                  <a:pt x="9495" y="2941"/>
                  <a:pt x="9471" y="2796"/>
                </a:cubicBezTo>
                <a:lnTo>
                  <a:pt x="8821" y="290"/>
                </a:lnTo>
                <a:cubicBezTo>
                  <a:pt x="8772" y="145"/>
                  <a:pt x="8411" y="25"/>
                  <a:pt x="7977" y="25"/>
                </a:cubicBezTo>
                <a:lnTo>
                  <a:pt x="748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9"/>
          <p:cNvSpPr/>
          <p:nvPr/>
        </p:nvSpPr>
        <p:spPr>
          <a:xfrm>
            <a:off x="7108023" y="3726675"/>
            <a:ext cx="179169" cy="54821"/>
          </a:xfrm>
          <a:custGeom>
            <a:avLst/>
            <a:gdLst/>
            <a:ahLst/>
            <a:cxnLst/>
            <a:rect l="l" t="t" r="r" b="b"/>
            <a:pathLst>
              <a:path w="9929" h="3038" extrusionOk="0">
                <a:moveTo>
                  <a:pt x="747" y="1"/>
                </a:moveTo>
                <a:cubicBezTo>
                  <a:pt x="314" y="1"/>
                  <a:pt x="0" y="121"/>
                  <a:pt x="49" y="266"/>
                </a:cubicBezTo>
                <a:lnTo>
                  <a:pt x="747" y="2772"/>
                </a:lnTo>
                <a:cubicBezTo>
                  <a:pt x="796" y="2917"/>
                  <a:pt x="1181" y="3037"/>
                  <a:pt x="1639" y="3037"/>
                </a:cubicBezTo>
                <a:lnTo>
                  <a:pt x="9182" y="3037"/>
                </a:lnTo>
                <a:cubicBezTo>
                  <a:pt x="9615" y="3037"/>
                  <a:pt x="9929" y="2917"/>
                  <a:pt x="9856" y="2772"/>
                </a:cubicBezTo>
                <a:lnTo>
                  <a:pt x="8844" y="266"/>
                </a:lnTo>
                <a:cubicBezTo>
                  <a:pt x="8772" y="121"/>
                  <a:pt x="8386" y="1"/>
                  <a:pt x="7953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9"/>
          <p:cNvSpPr/>
          <p:nvPr/>
        </p:nvSpPr>
        <p:spPr>
          <a:xfrm>
            <a:off x="7293273" y="3726675"/>
            <a:ext cx="186116" cy="54821"/>
          </a:xfrm>
          <a:custGeom>
            <a:avLst/>
            <a:gdLst/>
            <a:ahLst/>
            <a:cxnLst/>
            <a:rect l="l" t="t" r="r" b="b"/>
            <a:pathLst>
              <a:path w="10314" h="3038" extrusionOk="0">
                <a:moveTo>
                  <a:pt x="699" y="1"/>
                </a:moveTo>
                <a:cubicBezTo>
                  <a:pt x="289" y="1"/>
                  <a:pt x="0" y="121"/>
                  <a:pt x="48" y="266"/>
                </a:cubicBezTo>
                <a:lnTo>
                  <a:pt x="1133" y="2772"/>
                </a:lnTo>
                <a:cubicBezTo>
                  <a:pt x="1205" y="2917"/>
                  <a:pt x="1615" y="3037"/>
                  <a:pt x="2048" y="3037"/>
                </a:cubicBezTo>
                <a:lnTo>
                  <a:pt x="9591" y="3037"/>
                </a:lnTo>
                <a:cubicBezTo>
                  <a:pt x="10025" y="3037"/>
                  <a:pt x="10314" y="2917"/>
                  <a:pt x="10242" y="2772"/>
                </a:cubicBezTo>
                <a:lnTo>
                  <a:pt x="8844" y="266"/>
                </a:lnTo>
                <a:cubicBezTo>
                  <a:pt x="8772" y="121"/>
                  <a:pt x="8362" y="1"/>
                  <a:pt x="79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9"/>
          <p:cNvSpPr/>
          <p:nvPr/>
        </p:nvSpPr>
        <p:spPr>
          <a:xfrm>
            <a:off x="7478072" y="3726675"/>
            <a:ext cx="193966" cy="55254"/>
          </a:xfrm>
          <a:custGeom>
            <a:avLst/>
            <a:gdLst/>
            <a:ahLst/>
            <a:cxnLst/>
            <a:rect l="l" t="t" r="r" b="b"/>
            <a:pathLst>
              <a:path w="10749" h="3062" extrusionOk="0">
                <a:moveTo>
                  <a:pt x="699" y="1"/>
                </a:moveTo>
                <a:cubicBezTo>
                  <a:pt x="290" y="1"/>
                  <a:pt x="1" y="121"/>
                  <a:pt x="97" y="266"/>
                </a:cubicBezTo>
                <a:lnTo>
                  <a:pt x="1543" y="2772"/>
                </a:lnTo>
                <a:cubicBezTo>
                  <a:pt x="1615" y="2941"/>
                  <a:pt x="2049" y="3037"/>
                  <a:pt x="2483" y="3037"/>
                </a:cubicBezTo>
                <a:lnTo>
                  <a:pt x="10025" y="3061"/>
                </a:lnTo>
                <a:cubicBezTo>
                  <a:pt x="10483" y="3061"/>
                  <a:pt x="10748" y="2941"/>
                  <a:pt x="10652" y="2796"/>
                </a:cubicBezTo>
                <a:lnTo>
                  <a:pt x="8893" y="290"/>
                </a:lnTo>
                <a:cubicBezTo>
                  <a:pt x="8796" y="146"/>
                  <a:pt x="8362" y="25"/>
                  <a:pt x="7929" y="25"/>
                </a:cubicBezTo>
                <a:lnTo>
                  <a:pt x="699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9"/>
          <p:cNvSpPr/>
          <p:nvPr/>
        </p:nvSpPr>
        <p:spPr>
          <a:xfrm>
            <a:off x="7663322" y="3727126"/>
            <a:ext cx="200913" cy="54803"/>
          </a:xfrm>
          <a:custGeom>
            <a:avLst/>
            <a:gdLst/>
            <a:ahLst/>
            <a:cxnLst/>
            <a:rect l="l" t="t" r="r" b="b"/>
            <a:pathLst>
              <a:path w="11134" h="3037" extrusionOk="0">
                <a:moveTo>
                  <a:pt x="675" y="0"/>
                </a:moveTo>
                <a:cubicBezTo>
                  <a:pt x="265" y="0"/>
                  <a:pt x="0" y="121"/>
                  <a:pt x="97" y="265"/>
                </a:cubicBezTo>
                <a:lnTo>
                  <a:pt x="1904" y="2771"/>
                </a:lnTo>
                <a:cubicBezTo>
                  <a:pt x="2024" y="2916"/>
                  <a:pt x="2458" y="3036"/>
                  <a:pt x="2916" y="3036"/>
                </a:cubicBezTo>
                <a:lnTo>
                  <a:pt x="10434" y="3036"/>
                </a:lnTo>
                <a:cubicBezTo>
                  <a:pt x="10892" y="3036"/>
                  <a:pt x="11133" y="2916"/>
                  <a:pt x="11013" y="2771"/>
                </a:cubicBezTo>
                <a:lnTo>
                  <a:pt x="8892" y="265"/>
                </a:lnTo>
                <a:cubicBezTo>
                  <a:pt x="8772" y="121"/>
                  <a:pt x="8338" y="0"/>
                  <a:pt x="790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9"/>
          <p:cNvSpPr/>
          <p:nvPr/>
        </p:nvSpPr>
        <p:spPr>
          <a:xfrm>
            <a:off x="7848121" y="3727126"/>
            <a:ext cx="322681" cy="55236"/>
          </a:xfrm>
          <a:custGeom>
            <a:avLst/>
            <a:gdLst/>
            <a:ahLst/>
            <a:cxnLst/>
            <a:rect l="l" t="t" r="r" b="b"/>
            <a:pathLst>
              <a:path w="17882" h="3061" extrusionOk="0">
                <a:moveTo>
                  <a:pt x="675" y="0"/>
                </a:moveTo>
                <a:cubicBezTo>
                  <a:pt x="242" y="0"/>
                  <a:pt x="1" y="121"/>
                  <a:pt x="145" y="265"/>
                </a:cubicBezTo>
                <a:lnTo>
                  <a:pt x="2314" y="2771"/>
                </a:lnTo>
                <a:cubicBezTo>
                  <a:pt x="2435" y="2916"/>
                  <a:pt x="2892" y="3036"/>
                  <a:pt x="3350" y="3036"/>
                </a:cubicBezTo>
                <a:lnTo>
                  <a:pt x="17206" y="3060"/>
                </a:lnTo>
                <a:cubicBezTo>
                  <a:pt x="17664" y="3060"/>
                  <a:pt x="17881" y="2940"/>
                  <a:pt x="17737" y="2795"/>
                </a:cubicBezTo>
                <a:lnTo>
                  <a:pt x="15013" y="289"/>
                </a:lnTo>
                <a:cubicBezTo>
                  <a:pt x="14869" y="145"/>
                  <a:pt x="14387" y="24"/>
                  <a:pt x="13977" y="24"/>
                </a:cubicBezTo>
                <a:lnTo>
                  <a:pt x="675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49"/>
          <p:cNvSpPr/>
          <p:nvPr/>
        </p:nvSpPr>
        <p:spPr>
          <a:xfrm>
            <a:off x="5093840" y="3915408"/>
            <a:ext cx="326145" cy="54803"/>
          </a:xfrm>
          <a:custGeom>
            <a:avLst/>
            <a:gdLst/>
            <a:ahLst/>
            <a:cxnLst/>
            <a:rect l="l" t="t" r="r" b="b"/>
            <a:pathLst>
              <a:path w="18074" h="3037" extrusionOk="0">
                <a:moveTo>
                  <a:pt x="4073" y="0"/>
                </a:moveTo>
                <a:cubicBezTo>
                  <a:pt x="3591" y="0"/>
                  <a:pt x="3060" y="97"/>
                  <a:pt x="2892" y="265"/>
                </a:cubicBezTo>
                <a:lnTo>
                  <a:pt x="145" y="2747"/>
                </a:lnTo>
                <a:cubicBezTo>
                  <a:pt x="0" y="2892"/>
                  <a:pt x="265" y="3013"/>
                  <a:pt x="771" y="3013"/>
                </a:cubicBezTo>
                <a:lnTo>
                  <a:pt x="14507" y="3037"/>
                </a:lnTo>
                <a:cubicBezTo>
                  <a:pt x="15013" y="3037"/>
                  <a:pt x="15519" y="2916"/>
                  <a:pt x="15664" y="2772"/>
                </a:cubicBezTo>
                <a:lnTo>
                  <a:pt x="17929" y="265"/>
                </a:lnTo>
                <a:cubicBezTo>
                  <a:pt x="18073" y="121"/>
                  <a:pt x="17784" y="0"/>
                  <a:pt x="1730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49"/>
          <p:cNvSpPr/>
          <p:nvPr/>
        </p:nvSpPr>
        <p:spPr>
          <a:xfrm>
            <a:off x="5403438" y="3915408"/>
            <a:ext cx="227439" cy="54803"/>
          </a:xfrm>
          <a:custGeom>
            <a:avLst/>
            <a:gdLst/>
            <a:ahLst/>
            <a:cxnLst/>
            <a:rect l="l" t="t" r="r" b="b"/>
            <a:pathLst>
              <a:path w="12604" h="3037" extrusionOk="0">
                <a:moveTo>
                  <a:pt x="3495" y="0"/>
                </a:moveTo>
                <a:cubicBezTo>
                  <a:pt x="3013" y="0"/>
                  <a:pt x="2507" y="121"/>
                  <a:pt x="2362" y="265"/>
                </a:cubicBezTo>
                <a:lnTo>
                  <a:pt x="145" y="2772"/>
                </a:lnTo>
                <a:cubicBezTo>
                  <a:pt x="1" y="2916"/>
                  <a:pt x="314" y="3037"/>
                  <a:pt x="820" y="3037"/>
                </a:cubicBezTo>
                <a:lnTo>
                  <a:pt x="9447" y="3037"/>
                </a:lnTo>
                <a:cubicBezTo>
                  <a:pt x="9953" y="3037"/>
                  <a:pt x="10459" y="2916"/>
                  <a:pt x="10579" y="2772"/>
                </a:cubicBezTo>
                <a:lnTo>
                  <a:pt x="12483" y="265"/>
                </a:lnTo>
                <a:cubicBezTo>
                  <a:pt x="12604" y="121"/>
                  <a:pt x="12290" y="0"/>
                  <a:pt x="1180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49"/>
          <p:cNvSpPr/>
          <p:nvPr/>
        </p:nvSpPr>
        <p:spPr>
          <a:xfrm>
            <a:off x="5623912" y="3915408"/>
            <a:ext cx="219608" cy="55236"/>
          </a:xfrm>
          <a:custGeom>
            <a:avLst/>
            <a:gdLst/>
            <a:ahLst/>
            <a:cxnLst/>
            <a:rect l="l" t="t" r="r" b="b"/>
            <a:pathLst>
              <a:path w="12170" h="3061" extrusionOk="0">
                <a:moveTo>
                  <a:pt x="3061" y="0"/>
                </a:moveTo>
                <a:cubicBezTo>
                  <a:pt x="2554" y="0"/>
                  <a:pt x="2073" y="121"/>
                  <a:pt x="1976" y="265"/>
                </a:cubicBezTo>
                <a:lnTo>
                  <a:pt x="97" y="2772"/>
                </a:lnTo>
                <a:cubicBezTo>
                  <a:pt x="0" y="2916"/>
                  <a:pt x="313" y="3037"/>
                  <a:pt x="819" y="3037"/>
                </a:cubicBezTo>
                <a:lnTo>
                  <a:pt x="9446" y="3061"/>
                </a:lnTo>
                <a:cubicBezTo>
                  <a:pt x="9952" y="3061"/>
                  <a:pt x="10434" y="2940"/>
                  <a:pt x="10531" y="2796"/>
                </a:cubicBezTo>
                <a:lnTo>
                  <a:pt x="12073" y="290"/>
                </a:lnTo>
                <a:cubicBezTo>
                  <a:pt x="12169" y="145"/>
                  <a:pt x="11856" y="24"/>
                  <a:pt x="11350" y="24"/>
                </a:cubicBezTo>
                <a:lnTo>
                  <a:pt x="306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49"/>
          <p:cNvSpPr/>
          <p:nvPr/>
        </p:nvSpPr>
        <p:spPr>
          <a:xfrm>
            <a:off x="5843935" y="3915841"/>
            <a:ext cx="212227" cy="54803"/>
          </a:xfrm>
          <a:custGeom>
            <a:avLst/>
            <a:gdLst/>
            <a:ahLst/>
            <a:cxnLst/>
            <a:rect l="l" t="t" r="r" b="b"/>
            <a:pathLst>
              <a:path w="11761" h="3037" extrusionOk="0">
                <a:moveTo>
                  <a:pt x="2627" y="0"/>
                </a:moveTo>
                <a:cubicBezTo>
                  <a:pt x="2145" y="0"/>
                  <a:pt x="1687" y="121"/>
                  <a:pt x="1591" y="266"/>
                </a:cubicBezTo>
                <a:lnTo>
                  <a:pt x="97" y="2772"/>
                </a:lnTo>
                <a:cubicBezTo>
                  <a:pt x="1" y="2916"/>
                  <a:pt x="338" y="3037"/>
                  <a:pt x="844" y="3037"/>
                </a:cubicBezTo>
                <a:lnTo>
                  <a:pt x="9471" y="3037"/>
                </a:lnTo>
                <a:cubicBezTo>
                  <a:pt x="9977" y="3037"/>
                  <a:pt x="10435" y="2916"/>
                  <a:pt x="10507" y="2772"/>
                </a:cubicBezTo>
                <a:lnTo>
                  <a:pt x="11712" y="266"/>
                </a:lnTo>
                <a:cubicBezTo>
                  <a:pt x="11760" y="121"/>
                  <a:pt x="11423" y="0"/>
                  <a:pt x="10941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49"/>
          <p:cNvSpPr/>
          <p:nvPr/>
        </p:nvSpPr>
        <p:spPr>
          <a:xfrm>
            <a:off x="6068757" y="3915841"/>
            <a:ext cx="1193208" cy="55669"/>
          </a:xfrm>
          <a:custGeom>
            <a:avLst/>
            <a:gdLst/>
            <a:ahLst/>
            <a:cxnLst/>
            <a:rect l="l" t="t" r="r" b="b"/>
            <a:pathLst>
              <a:path w="66124" h="3085" extrusionOk="0">
                <a:moveTo>
                  <a:pt x="2193" y="0"/>
                </a:moveTo>
                <a:cubicBezTo>
                  <a:pt x="1711" y="0"/>
                  <a:pt x="1253" y="121"/>
                  <a:pt x="1181" y="266"/>
                </a:cubicBezTo>
                <a:lnTo>
                  <a:pt x="72" y="2772"/>
                </a:lnTo>
                <a:cubicBezTo>
                  <a:pt x="0" y="2916"/>
                  <a:pt x="362" y="3037"/>
                  <a:pt x="868" y="3037"/>
                </a:cubicBezTo>
                <a:lnTo>
                  <a:pt x="65256" y="3085"/>
                </a:lnTo>
                <a:cubicBezTo>
                  <a:pt x="65763" y="3085"/>
                  <a:pt x="66124" y="2964"/>
                  <a:pt x="66076" y="2820"/>
                </a:cubicBezTo>
                <a:lnTo>
                  <a:pt x="65232" y="314"/>
                </a:lnTo>
                <a:cubicBezTo>
                  <a:pt x="65160" y="169"/>
                  <a:pt x="64726" y="49"/>
                  <a:pt x="64244" y="49"/>
                </a:cubicBezTo>
                <a:lnTo>
                  <a:pt x="2193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49"/>
          <p:cNvSpPr/>
          <p:nvPr/>
        </p:nvSpPr>
        <p:spPr>
          <a:xfrm>
            <a:off x="7275878" y="3916707"/>
            <a:ext cx="206561" cy="55254"/>
          </a:xfrm>
          <a:custGeom>
            <a:avLst/>
            <a:gdLst/>
            <a:ahLst/>
            <a:cxnLst/>
            <a:rect l="l" t="t" r="r" b="b"/>
            <a:pathLst>
              <a:path w="11447" h="3062" extrusionOk="0">
                <a:moveTo>
                  <a:pt x="844" y="1"/>
                </a:moveTo>
                <a:cubicBezTo>
                  <a:pt x="338" y="1"/>
                  <a:pt x="0" y="121"/>
                  <a:pt x="48" y="266"/>
                </a:cubicBezTo>
                <a:lnTo>
                  <a:pt x="940" y="2772"/>
                </a:lnTo>
                <a:cubicBezTo>
                  <a:pt x="1012" y="2916"/>
                  <a:pt x="1470" y="3037"/>
                  <a:pt x="1976" y="3037"/>
                </a:cubicBezTo>
                <a:lnTo>
                  <a:pt x="10579" y="3061"/>
                </a:lnTo>
                <a:cubicBezTo>
                  <a:pt x="11085" y="3061"/>
                  <a:pt x="11447" y="2941"/>
                  <a:pt x="11374" y="2796"/>
                </a:cubicBezTo>
                <a:lnTo>
                  <a:pt x="10145" y="290"/>
                </a:lnTo>
                <a:cubicBezTo>
                  <a:pt x="10097" y="145"/>
                  <a:pt x="9639" y="25"/>
                  <a:pt x="9133" y="25"/>
                </a:cubicBezTo>
                <a:lnTo>
                  <a:pt x="844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7" name="Google Shape;817;p49"/>
          <p:cNvSpPr/>
          <p:nvPr/>
        </p:nvSpPr>
        <p:spPr>
          <a:xfrm>
            <a:off x="7488502" y="3917140"/>
            <a:ext cx="213960" cy="54821"/>
          </a:xfrm>
          <a:custGeom>
            <a:avLst/>
            <a:gdLst/>
            <a:ahLst/>
            <a:cxnLst/>
            <a:rect l="l" t="t" r="r" b="b"/>
            <a:pathLst>
              <a:path w="11857" h="3038" extrusionOk="0">
                <a:moveTo>
                  <a:pt x="820" y="1"/>
                </a:moveTo>
                <a:cubicBezTo>
                  <a:pt x="338" y="1"/>
                  <a:pt x="1" y="121"/>
                  <a:pt x="73" y="266"/>
                </a:cubicBezTo>
                <a:lnTo>
                  <a:pt x="1350" y="2772"/>
                </a:lnTo>
                <a:cubicBezTo>
                  <a:pt x="1423" y="2917"/>
                  <a:pt x="1905" y="3037"/>
                  <a:pt x="2411" y="3037"/>
                </a:cubicBezTo>
                <a:lnTo>
                  <a:pt x="11038" y="3037"/>
                </a:lnTo>
                <a:cubicBezTo>
                  <a:pt x="11544" y="3037"/>
                  <a:pt x="11857" y="2917"/>
                  <a:pt x="11785" y="2772"/>
                </a:cubicBezTo>
                <a:lnTo>
                  <a:pt x="10194" y="266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9"/>
          <p:cNvSpPr/>
          <p:nvPr/>
        </p:nvSpPr>
        <p:spPr>
          <a:xfrm>
            <a:off x="7701144" y="3917140"/>
            <a:ext cx="221791" cy="55254"/>
          </a:xfrm>
          <a:custGeom>
            <a:avLst/>
            <a:gdLst/>
            <a:ahLst/>
            <a:cxnLst/>
            <a:rect l="l" t="t" r="r" b="b"/>
            <a:pathLst>
              <a:path w="12291" h="3062" extrusionOk="0">
                <a:moveTo>
                  <a:pt x="820" y="1"/>
                </a:moveTo>
                <a:cubicBezTo>
                  <a:pt x="338" y="1"/>
                  <a:pt x="1" y="121"/>
                  <a:pt x="97" y="266"/>
                </a:cubicBezTo>
                <a:lnTo>
                  <a:pt x="1736" y="2772"/>
                </a:lnTo>
                <a:cubicBezTo>
                  <a:pt x="1832" y="2917"/>
                  <a:pt x="2338" y="3037"/>
                  <a:pt x="2844" y="3037"/>
                </a:cubicBezTo>
                <a:lnTo>
                  <a:pt x="11471" y="3061"/>
                </a:lnTo>
                <a:cubicBezTo>
                  <a:pt x="11977" y="3061"/>
                  <a:pt x="12290" y="2941"/>
                  <a:pt x="12170" y="2772"/>
                </a:cubicBezTo>
                <a:lnTo>
                  <a:pt x="10218" y="290"/>
                </a:lnTo>
                <a:cubicBezTo>
                  <a:pt x="10098" y="121"/>
                  <a:pt x="9616" y="1"/>
                  <a:pt x="913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49"/>
          <p:cNvSpPr/>
          <p:nvPr/>
        </p:nvSpPr>
        <p:spPr>
          <a:xfrm>
            <a:off x="7914219" y="3917573"/>
            <a:ext cx="228738" cy="54821"/>
          </a:xfrm>
          <a:custGeom>
            <a:avLst/>
            <a:gdLst/>
            <a:ahLst/>
            <a:cxnLst/>
            <a:rect l="l" t="t" r="r" b="b"/>
            <a:pathLst>
              <a:path w="12676" h="3038" extrusionOk="0">
                <a:moveTo>
                  <a:pt x="796" y="1"/>
                </a:moveTo>
                <a:cubicBezTo>
                  <a:pt x="290" y="1"/>
                  <a:pt x="0" y="97"/>
                  <a:pt x="121" y="266"/>
                </a:cubicBezTo>
                <a:lnTo>
                  <a:pt x="2121" y="2772"/>
                </a:lnTo>
                <a:cubicBezTo>
                  <a:pt x="2242" y="2917"/>
                  <a:pt x="2748" y="3037"/>
                  <a:pt x="3254" y="3037"/>
                </a:cubicBezTo>
                <a:lnTo>
                  <a:pt x="11881" y="3037"/>
                </a:lnTo>
                <a:cubicBezTo>
                  <a:pt x="12387" y="3037"/>
                  <a:pt x="12676" y="2917"/>
                  <a:pt x="12531" y="2772"/>
                </a:cubicBezTo>
                <a:lnTo>
                  <a:pt x="10218" y="266"/>
                </a:lnTo>
                <a:cubicBezTo>
                  <a:pt x="10097" y="121"/>
                  <a:pt x="9591" y="1"/>
                  <a:pt x="9085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8127728" y="3917573"/>
            <a:ext cx="236137" cy="54821"/>
          </a:xfrm>
          <a:custGeom>
            <a:avLst/>
            <a:gdLst/>
            <a:ahLst/>
            <a:cxnLst/>
            <a:rect l="l" t="t" r="r" b="b"/>
            <a:pathLst>
              <a:path w="13086" h="3038" extrusionOk="0">
                <a:moveTo>
                  <a:pt x="772" y="1"/>
                </a:moveTo>
                <a:cubicBezTo>
                  <a:pt x="266" y="1"/>
                  <a:pt x="0" y="121"/>
                  <a:pt x="121" y="266"/>
                </a:cubicBezTo>
                <a:lnTo>
                  <a:pt x="2507" y="2772"/>
                </a:lnTo>
                <a:cubicBezTo>
                  <a:pt x="2627" y="2917"/>
                  <a:pt x="3157" y="3037"/>
                  <a:pt x="3663" y="3037"/>
                </a:cubicBezTo>
                <a:lnTo>
                  <a:pt x="12290" y="3037"/>
                </a:lnTo>
                <a:cubicBezTo>
                  <a:pt x="12796" y="3037"/>
                  <a:pt x="13085" y="2917"/>
                  <a:pt x="12917" y="2772"/>
                </a:cubicBezTo>
                <a:lnTo>
                  <a:pt x="10242" y="266"/>
                </a:lnTo>
                <a:cubicBezTo>
                  <a:pt x="10073" y="121"/>
                  <a:pt x="9567" y="1"/>
                  <a:pt x="9061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5233418" y="3787992"/>
            <a:ext cx="411805" cy="54821"/>
          </a:xfrm>
          <a:custGeom>
            <a:avLst/>
            <a:gdLst/>
            <a:ahLst/>
            <a:cxnLst/>
            <a:rect l="l" t="t" r="r" b="b"/>
            <a:pathLst>
              <a:path w="22821" h="3038" extrusionOk="0">
                <a:moveTo>
                  <a:pt x="4001" y="1"/>
                </a:moveTo>
                <a:cubicBezTo>
                  <a:pt x="3567" y="1"/>
                  <a:pt x="3061" y="121"/>
                  <a:pt x="2916" y="266"/>
                </a:cubicBezTo>
                <a:lnTo>
                  <a:pt x="169" y="2748"/>
                </a:lnTo>
                <a:cubicBezTo>
                  <a:pt x="0" y="2917"/>
                  <a:pt x="241" y="3037"/>
                  <a:pt x="723" y="3037"/>
                </a:cubicBezTo>
                <a:lnTo>
                  <a:pt x="19568" y="3037"/>
                </a:lnTo>
                <a:cubicBezTo>
                  <a:pt x="20026" y="3037"/>
                  <a:pt x="20508" y="2917"/>
                  <a:pt x="20628" y="2772"/>
                </a:cubicBezTo>
                <a:lnTo>
                  <a:pt x="22700" y="266"/>
                </a:lnTo>
                <a:cubicBezTo>
                  <a:pt x="22821" y="121"/>
                  <a:pt x="22556" y="1"/>
                  <a:pt x="22122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49"/>
          <p:cNvSpPr/>
          <p:nvPr/>
        </p:nvSpPr>
        <p:spPr>
          <a:xfrm>
            <a:off x="5633909" y="3787992"/>
            <a:ext cx="206994" cy="55254"/>
          </a:xfrm>
          <a:custGeom>
            <a:avLst/>
            <a:gdLst/>
            <a:ahLst/>
            <a:cxnLst/>
            <a:rect l="l" t="t" r="r" b="b"/>
            <a:pathLst>
              <a:path w="11471" h="3062" extrusionOk="0">
                <a:moveTo>
                  <a:pt x="3157" y="1"/>
                </a:moveTo>
                <a:cubicBezTo>
                  <a:pt x="2723" y="1"/>
                  <a:pt x="2266" y="121"/>
                  <a:pt x="2145" y="266"/>
                </a:cubicBezTo>
                <a:lnTo>
                  <a:pt x="121" y="2772"/>
                </a:lnTo>
                <a:cubicBezTo>
                  <a:pt x="0" y="2917"/>
                  <a:pt x="290" y="3037"/>
                  <a:pt x="747" y="3037"/>
                </a:cubicBezTo>
                <a:lnTo>
                  <a:pt x="8651" y="3061"/>
                </a:lnTo>
                <a:cubicBezTo>
                  <a:pt x="9109" y="3061"/>
                  <a:pt x="9567" y="2941"/>
                  <a:pt x="9664" y="2772"/>
                </a:cubicBezTo>
                <a:lnTo>
                  <a:pt x="11374" y="290"/>
                </a:lnTo>
                <a:cubicBezTo>
                  <a:pt x="11471" y="145"/>
                  <a:pt x="11206" y="25"/>
                  <a:pt x="10748" y="25"/>
                </a:cubicBezTo>
                <a:lnTo>
                  <a:pt x="3157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49"/>
          <p:cNvSpPr/>
          <p:nvPr/>
        </p:nvSpPr>
        <p:spPr>
          <a:xfrm>
            <a:off x="5835670" y="3788425"/>
            <a:ext cx="199614" cy="54821"/>
          </a:xfrm>
          <a:custGeom>
            <a:avLst/>
            <a:gdLst/>
            <a:ahLst/>
            <a:cxnLst/>
            <a:rect l="l" t="t" r="r" b="b"/>
            <a:pathLst>
              <a:path w="11062" h="3038" extrusionOk="0">
                <a:moveTo>
                  <a:pt x="2724" y="1"/>
                </a:moveTo>
                <a:cubicBezTo>
                  <a:pt x="2290" y="1"/>
                  <a:pt x="1856" y="121"/>
                  <a:pt x="1760" y="266"/>
                </a:cubicBezTo>
                <a:lnTo>
                  <a:pt x="97" y="2772"/>
                </a:lnTo>
                <a:cubicBezTo>
                  <a:pt x="1" y="2917"/>
                  <a:pt x="290" y="3037"/>
                  <a:pt x="772" y="3037"/>
                </a:cubicBezTo>
                <a:lnTo>
                  <a:pt x="8652" y="3037"/>
                </a:lnTo>
                <a:cubicBezTo>
                  <a:pt x="9134" y="3037"/>
                  <a:pt x="9567" y="2917"/>
                  <a:pt x="9640" y="2772"/>
                </a:cubicBezTo>
                <a:lnTo>
                  <a:pt x="10989" y="266"/>
                </a:lnTo>
                <a:cubicBezTo>
                  <a:pt x="11062" y="121"/>
                  <a:pt x="10772" y="1"/>
                  <a:pt x="10314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49"/>
          <p:cNvSpPr/>
          <p:nvPr/>
        </p:nvSpPr>
        <p:spPr>
          <a:xfrm>
            <a:off x="6038315" y="3788425"/>
            <a:ext cx="191782" cy="54821"/>
          </a:xfrm>
          <a:custGeom>
            <a:avLst/>
            <a:gdLst/>
            <a:ahLst/>
            <a:cxnLst/>
            <a:rect l="l" t="t" r="r" b="b"/>
            <a:pathLst>
              <a:path w="10628" h="3038" extrusionOk="0">
                <a:moveTo>
                  <a:pt x="2289" y="1"/>
                </a:moveTo>
                <a:cubicBezTo>
                  <a:pt x="1856" y="1"/>
                  <a:pt x="1422" y="121"/>
                  <a:pt x="1350" y="266"/>
                </a:cubicBezTo>
                <a:lnTo>
                  <a:pt x="72" y="2772"/>
                </a:lnTo>
                <a:cubicBezTo>
                  <a:pt x="0" y="2917"/>
                  <a:pt x="313" y="3037"/>
                  <a:pt x="771" y="3037"/>
                </a:cubicBezTo>
                <a:lnTo>
                  <a:pt x="8651" y="3037"/>
                </a:lnTo>
                <a:cubicBezTo>
                  <a:pt x="9133" y="3037"/>
                  <a:pt x="9543" y="2917"/>
                  <a:pt x="9615" y="2772"/>
                </a:cubicBezTo>
                <a:lnTo>
                  <a:pt x="10579" y="266"/>
                </a:lnTo>
                <a:cubicBezTo>
                  <a:pt x="10627" y="121"/>
                  <a:pt x="10314" y="1"/>
                  <a:pt x="9880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49"/>
          <p:cNvSpPr/>
          <p:nvPr/>
        </p:nvSpPr>
        <p:spPr>
          <a:xfrm>
            <a:off x="6239643" y="3788425"/>
            <a:ext cx="184817" cy="55254"/>
          </a:xfrm>
          <a:custGeom>
            <a:avLst/>
            <a:gdLst/>
            <a:ahLst/>
            <a:cxnLst/>
            <a:rect l="l" t="t" r="r" b="b"/>
            <a:pathLst>
              <a:path w="10242" h="3062" extrusionOk="0">
                <a:moveTo>
                  <a:pt x="1880" y="1"/>
                </a:moveTo>
                <a:cubicBezTo>
                  <a:pt x="1446" y="1"/>
                  <a:pt x="1037" y="121"/>
                  <a:pt x="964" y="266"/>
                </a:cubicBezTo>
                <a:lnTo>
                  <a:pt x="49" y="2772"/>
                </a:lnTo>
                <a:cubicBezTo>
                  <a:pt x="0" y="2917"/>
                  <a:pt x="338" y="3037"/>
                  <a:pt x="796" y="3037"/>
                </a:cubicBezTo>
                <a:lnTo>
                  <a:pt x="8700" y="3061"/>
                </a:lnTo>
                <a:cubicBezTo>
                  <a:pt x="9158" y="3061"/>
                  <a:pt x="9567" y="2941"/>
                  <a:pt x="9591" y="2796"/>
                </a:cubicBezTo>
                <a:lnTo>
                  <a:pt x="10218" y="290"/>
                </a:lnTo>
                <a:cubicBezTo>
                  <a:pt x="10242" y="145"/>
                  <a:pt x="9905" y="25"/>
                  <a:pt x="9471" y="25"/>
                </a:cubicBezTo>
                <a:lnTo>
                  <a:pt x="1880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49"/>
          <p:cNvSpPr/>
          <p:nvPr/>
        </p:nvSpPr>
        <p:spPr>
          <a:xfrm>
            <a:off x="6441405" y="3788858"/>
            <a:ext cx="177436" cy="54821"/>
          </a:xfrm>
          <a:custGeom>
            <a:avLst/>
            <a:gdLst/>
            <a:ahLst/>
            <a:cxnLst/>
            <a:rect l="l" t="t" r="r" b="b"/>
            <a:pathLst>
              <a:path w="9833" h="3038" extrusionOk="0">
                <a:moveTo>
                  <a:pt x="1447" y="1"/>
                </a:moveTo>
                <a:cubicBezTo>
                  <a:pt x="989" y="1"/>
                  <a:pt x="603" y="121"/>
                  <a:pt x="579" y="266"/>
                </a:cubicBezTo>
                <a:lnTo>
                  <a:pt x="25" y="2772"/>
                </a:lnTo>
                <a:cubicBezTo>
                  <a:pt x="1" y="2917"/>
                  <a:pt x="338" y="3037"/>
                  <a:pt x="796" y="3037"/>
                </a:cubicBezTo>
                <a:lnTo>
                  <a:pt x="8700" y="3037"/>
                </a:lnTo>
                <a:cubicBezTo>
                  <a:pt x="9158" y="3037"/>
                  <a:pt x="9543" y="2917"/>
                  <a:pt x="9568" y="2772"/>
                </a:cubicBezTo>
                <a:lnTo>
                  <a:pt x="9808" y="266"/>
                </a:lnTo>
                <a:cubicBezTo>
                  <a:pt x="9833" y="121"/>
                  <a:pt x="9471" y="1"/>
                  <a:pt x="9037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9"/>
          <p:cNvSpPr/>
          <p:nvPr/>
        </p:nvSpPr>
        <p:spPr>
          <a:xfrm>
            <a:off x="6642733" y="3788858"/>
            <a:ext cx="172655" cy="54821"/>
          </a:xfrm>
          <a:custGeom>
            <a:avLst/>
            <a:gdLst/>
            <a:ahLst/>
            <a:cxnLst/>
            <a:rect l="l" t="t" r="r" b="b"/>
            <a:pathLst>
              <a:path w="9568" h="3038" extrusionOk="0">
                <a:moveTo>
                  <a:pt x="1037" y="1"/>
                </a:moveTo>
                <a:cubicBezTo>
                  <a:pt x="579" y="1"/>
                  <a:pt x="218" y="121"/>
                  <a:pt x="194" y="266"/>
                </a:cubicBezTo>
                <a:lnTo>
                  <a:pt x="25" y="2772"/>
                </a:lnTo>
                <a:cubicBezTo>
                  <a:pt x="1" y="2917"/>
                  <a:pt x="362" y="3037"/>
                  <a:pt x="844" y="3037"/>
                </a:cubicBezTo>
                <a:lnTo>
                  <a:pt x="8724" y="3037"/>
                </a:lnTo>
                <a:cubicBezTo>
                  <a:pt x="9206" y="3037"/>
                  <a:pt x="9568" y="2917"/>
                  <a:pt x="9568" y="2772"/>
                </a:cubicBezTo>
                <a:lnTo>
                  <a:pt x="9447" y="266"/>
                </a:lnTo>
                <a:cubicBezTo>
                  <a:pt x="9423" y="121"/>
                  <a:pt x="9062" y="1"/>
                  <a:pt x="8628" y="1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9"/>
          <p:cNvSpPr/>
          <p:nvPr/>
        </p:nvSpPr>
        <p:spPr>
          <a:xfrm>
            <a:off x="6841029" y="3788858"/>
            <a:ext cx="176137" cy="55254"/>
          </a:xfrm>
          <a:custGeom>
            <a:avLst/>
            <a:gdLst/>
            <a:ahLst/>
            <a:cxnLst/>
            <a:rect l="l" t="t" r="r" b="b"/>
            <a:pathLst>
              <a:path w="9761" h="3062" extrusionOk="0">
                <a:moveTo>
                  <a:pt x="796" y="1"/>
                </a:moveTo>
                <a:cubicBezTo>
                  <a:pt x="338" y="1"/>
                  <a:pt x="0" y="121"/>
                  <a:pt x="0" y="266"/>
                </a:cubicBezTo>
                <a:lnTo>
                  <a:pt x="169" y="2772"/>
                </a:lnTo>
                <a:cubicBezTo>
                  <a:pt x="193" y="2917"/>
                  <a:pt x="579" y="3037"/>
                  <a:pt x="1037" y="3037"/>
                </a:cubicBezTo>
                <a:lnTo>
                  <a:pt x="8941" y="3061"/>
                </a:lnTo>
                <a:cubicBezTo>
                  <a:pt x="9399" y="3061"/>
                  <a:pt x="9760" y="2941"/>
                  <a:pt x="9712" y="2796"/>
                </a:cubicBezTo>
                <a:lnTo>
                  <a:pt x="9230" y="290"/>
                </a:lnTo>
                <a:cubicBezTo>
                  <a:pt x="9206" y="146"/>
                  <a:pt x="8820" y="25"/>
                  <a:pt x="8362" y="25"/>
                </a:cubicBezTo>
                <a:lnTo>
                  <a:pt x="796" y="1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49"/>
          <p:cNvSpPr/>
          <p:nvPr/>
        </p:nvSpPr>
        <p:spPr>
          <a:xfrm>
            <a:off x="7034977" y="3789309"/>
            <a:ext cx="183518" cy="54803"/>
          </a:xfrm>
          <a:custGeom>
            <a:avLst/>
            <a:gdLst/>
            <a:ahLst/>
            <a:cxnLst/>
            <a:rect l="l" t="t" r="r" b="b"/>
            <a:pathLst>
              <a:path w="10170" h="3037" extrusionOk="0">
                <a:moveTo>
                  <a:pt x="795" y="0"/>
                </a:moveTo>
                <a:cubicBezTo>
                  <a:pt x="337" y="0"/>
                  <a:pt x="0" y="121"/>
                  <a:pt x="24" y="265"/>
                </a:cubicBezTo>
                <a:lnTo>
                  <a:pt x="578" y="2771"/>
                </a:lnTo>
                <a:cubicBezTo>
                  <a:pt x="602" y="2916"/>
                  <a:pt x="1012" y="3036"/>
                  <a:pt x="1470" y="3036"/>
                </a:cubicBezTo>
                <a:lnTo>
                  <a:pt x="9374" y="3036"/>
                </a:lnTo>
                <a:cubicBezTo>
                  <a:pt x="9832" y="3036"/>
                  <a:pt x="10169" y="2916"/>
                  <a:pt x="10121" y="2771"/>
                </a:cubicBezTo>
                <a:lnTo>
                  <a:pt x="9278" y="265"/>
                </a:lnTo>
                <a:cubicBezTo>
                  <a:pt x="9205" y="121"/>
                  <a:pt x="8820" y="0"/>
                  <a:pt x="836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49"/>
          <p:cNvSpPr/>
          <p:nvPr/>
        </p:nvSpPr>
        <p:spPr>
          <a:xfrm>
            <a:off x="7229340" y="3789309"/>
            <a:ext cx="190916" cy="54803"/>
          </a:xfrm>
          <a:custGeom>
            <a:avLst/>
            <a:gdLst/>
            <a:ahLst/>
            <a:cxnLst/>
            <a:rect l="l" t="t" r="r" b="b"/>
            <a:pathLst>
              <a:path w="10580" h="3037" extrusionOk="0">
                <a:moveTo>
                  <a:pt x="748" y="0"/>
                </a:moveTo>
                <a:cubicBezTo>
                  <a:pt x="314" y="0"/>
                  <a:pt x="1" y="121"/>
                  <a:pt x="49" y="265"/>
                </a:cubicBezTo>
                <a:lnTo>
                  <a:pt x="965" y="2771"/>
                </a:lnTo>
                <a:cubicBezTo>
                  <a:pt x="1013" y="2916"/>
                  <a:pt x="1422" y="3036"/>
                  <a:pt x="1880" y="3036"/>
                </a:cubicBezTo>
                <a:lnTo>
                  <a:pt x="9784" y="3036"/>
                </a:lnTo>
                <a:cubicBezTo>
                  <a:pt x="10242" y="3036"/>
                  <a:pt x="10580" y="2940"/>
                  <a:pt x="10507" y="2771"/>
                </a:cubicBezTo>
                <a:lnTo>
                  <a:pt x="9278" y="265"/>
                </a:lnTo>
                <a:cubicBezTo>
                  <a:pt x="9206" y="121"/>
                  <a:pt x="8796" y="0"/>
                  <a:pt x="8338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49"/>
          <p:cNvSpPr/>
          <p:nvPr/>
        </p:nvSpPr>
        <p:spPr>
          <a:xfrm>
            <a:off x="7423395" y="3789688"/>
            <a:ext cx="198188" cy="54857"/>
          </a:xfrm>
          <a:custGeom>
            <a:avLst/>
            <a:gdLst/>
            <a:ahLst/>
            <a:cxnLst/>
            <a:rect l="l" t="t" r="r" b="b"/>
            <a:pathLst>
              <a:path w="10983" h="3040" extrusionOk="0">
                <a:moveTo>
                  <a:pt x="632" y="0"/>
                </a:moveTo>
                <a:cubicBezTo>
                  <a:pt x="257" y="0"/>
                  <a:pt x="0" y="114"/>
                  <a:pt x="67" y="268"/>
                </a:cubicBezTo>
                <a:lnTo>
                  <a:pt x="1344" y="2750"/>
                </a:lnTo>
                <a:cubicBezTo>
                  <a:pt x="1416" y="2919"/>
                  <a:pt x="1874" y="3039"/>
                  <a:pt x="2332" y="3039"/>
                </a:cubicBezTo>
                <a:lnTo>
                  <a:pt x="10212" y="3039"/>
                </a:lnTo>
                <a:cubicBezTo>
                  <a:pt x="10694" y="3039"/>
                  <a:pt x="10983" y="2919"/>
                  <a:pt x="10886" y="2774"/>
                </a:cubicBezTo>
                <a:lnTo>
                  <a:pt x="9320" y="268"/>
                </a:lnTo>
                <a:cubicBezTo>
                  <a:pt x="9224" y="124"/>
                  <a:pt x="8790" y="3"/>
                  <a:pt x="8332" y="3"/>
                </a:cubicBezTo>
                <a:lnTo>
                  <a:pt x="741" y="3"/>
                </a:lnTo>
                <a:cubicBezTo>
                  <a:pt x="704" y="1"/>
                  <a:pt x="668" y="0"/>
                  <a:pt x="63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49"/>
          <p:cNvSpPr/>
          <p:nvPr/>
        </p:nvSpPr>
        <p:spPr>
          <a:xfrm>
            <a:off x="7617650" y="3789742"/>
            <a:ext cx="205713" cy="54803"/>
          </a:xfrm>
          <a:custGeom>
            <a:avLst/>
            <a:gdLst/>
            <a:ahLst/>
            <a:cxnLst/>
            <a:rect l="l" t="t" r="r" b="b"/>
            <a:pathLst>
              <a:path w="11400" h="3037" extrusionOk="0">
                <a:moveTo>
                  <a:pt x="724" y="0"/>
                </a:moveTo>
                <a:cubicBezTo>
                  <a:pt x="290" y="0"/>
                  <a:pt x="1" y="121"/>
                  <a:pt x="97" y="265"/>
                </a:cubicBezTo>
                <a:lnTo>
                  <a:pt x="1736" y="2771"/>
                </a:lnTo>
                <a:cubicBezTo>
                  <a:pt x="1832" y="2916"/>
                  <a:pt x="2290" y="3036"/>
                  <a:pt x="2748" y="3036"/>
                </a:cubicBezTo>
                <a:lnTo>
                  <a:pt x="10652" y="3036"/>
                </a:lnTo>
                <a:cubicBezTo>
                  <a:pt x="11110" y="3036"/>
                  <a:pt x="11399" y="2916"/>
                  <a:pt x="11279" y="2771"/>
                </a:cubicBezTo>
                <a:lnTo>
                  <a:pt x="9327" y="265"/>
                </a:lnTo>
                <a:cubicBezTo>
                  <a:pt x="9206" y="121"/>
                  <a:pt x="8772" y="0"/>
                  <a:pt x="83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49"/>
          <p:cNvSpPr/>
          <p:nvPr/>
        </p:nvSpPr>
        <p:spPr>
          <a:xfrm>
            <a:off x="7812031" y="3789742"/>
            <a:ext cx="212660" cy="55236"/>
          </a:xfrm>
          <a:custGeom>
            <a:avLst/>
            <a:gdLst/>
            <a:ahLst/>
            <a:cxnLst/>
            <a:rect l="l" t="t" r="r" b="b"/>
            <a:pathLst>
              <a:path w="11785" h="3061" extrusionOk="0">
                <a:moveTo>
                  <a:pt x="699" y="0"/>
                </a:moveTo>
                <a:cubicBezTo>
                  <a:pt x="266" y="0"/>
                  <a:pt x="1" y="121"/>
                  <a:pt x="121" y="265"/>
                </a:cubicBezTo>
                <a:lnTo>
                  <a:pt x="2121" y="2771"/>
                </a:lnTo>
                <a:cubicBezTo>
                  <a:pt x="2242" y="2916"/>
                  <a:pt x="2699" y="3036"/>
                  <a:pt x="3157" y="3036"/>
                </a:cubicBezTo>
                <a:lnTo>
                  <a:pt x="11061" y="3061"/>
                </a:lnTo>
                <a:cubicBezTo>
                  <a:pt x="11519" y="3061"/>
                  <a:pt x="11784" y="2940"/>
                  <a:pt x="11664" y="2771"/>
                </a:cubicBezTo>
                <a:lnTo>
                  <a:pt x="9350" y="289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49"/>
          <p:cNvSpPr/>
          <p:nvPr/>
        </p:nvSpPr>
        <p:spPr>
          <a:xfrm>
            <a:off x="8006844" y="3790176"/>
            <a:ext cx="220474" cy="54803"/>
          </a:xfrm>
          <a:custGeom>
            <a:avLst/>
            <a:gdLst/>
            <a:ahLst/>
            <a:cxnLst/>
            <a:rect l="l" t="t" r="r" b="b"/>
            <a:pathLst>
              <a:path w="12218" h="3037" extrusionOk="0">
                <a:moveTo>
                  <a:pt x="699" y="0"/>
                </a:moveTo>
                <a:cubicBezTo>
                  <a:pt x="241" y="0"/>
                  <a:pt x="0" y="97"/>
                  <a:pt x="145" y="265"/>
                </a:cubicBezTo>
                <a:lnTo>
                  <a:pt x="2506" y="2771"/>
                </a:lnTo>
                <a:cubicBezTo>
                  <a:pt x="2651" y="2916"/>
                  <a:pt x="3133" y="3037"/>
                  <a:pt x="3615" y="3037"/>
                </a:cubicBezTo>
                <a:lnTo>
                  <a:pt x="11495" y="3037"/>
                </a:lnTo>
                <a:cubicBezTo>
                  <a:pt x="11953" y="3037"/>
                  <a:pt x="12218" y="2916"/>
                  <a:pt x="12049" y="2771"/>
                </a:cubicBezTo>
                <a:lnTo>
                  <a:pt x="9374" y="265"/>
                </a:lnTo>
                <a:cubicBezTo>
                  <a:pt x="9206" y="121"/>
                  <a:pt x="8724" y="0"/>
                  <a:pt x="829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9"/>
          <p:cNvSpPr/>
          <p:nvPr/>
        </p:nvSpPr>
        <p:spPr>
          <a:xfrm>
            <a:off x="5163404" y="3851926"/>
            <a:ext cx="547052" cy="54803"/>
          </a:xfrm>
          <a:custGeom>
            <a:avLst/>
            <a:gdLst/>
            <a:ahLst/>
            <a:cxnLst/>
            <a:rect l="l" t="t" r="r" b="b"/>
            <a:pathLst>
              <a:path w="30316" h="3037" extrusionOk="0">
                <a:moveTo>
                  <a:pt x="4049" y="0"/>
                </a:moveTo>
                <a:cubicBezTo>
                  <a:pt x="3567" y="0"/>
                  <a:pt x="3061" y="96"/>
                  <a:pt x="2917" y="265"/>
                </a:cubicBezTo>
                <a:lnTo>
                  <a:pt x="169" y="2747"/>
                </a:lnTo>
                <a:cubicBezTo>
                  <a:pt x="1" y="2892"/>
                  <a:pt x="266" y="3012"/>
                  <a:pt x="748" y="3012"/>
                </a:cubicBezTo>
                <a:lnTo>
                  <a:pt x="27255" y="3036"/>
                </a:lnTo>
                <a:cubicBezTo>
                  <a:pt x="27761" y="3036"/>
                  <a:pt x="28243" y="2916"/>
                  <a:pt x="28340" y="2771"/>
                </a:cubicBezTo>
                <a:lnTo>
                  <a:pt x="30195" y="265"/>
                </a:lnTo>
                <a:cubicBezTo>
                  <a:pt x="30316" y="121"/>
                  <a:pt x="30026" y="0"/>
                  <a:pt x="2954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49"/>
          <p:cNvSpPr/>
          <p:nvPr/>
        </p:nvSpPr>
        <p:spPr>
          <a:xfrm>
            <a:off x="5703039" y="3851926"/>
            <a:ext cx="210495" cy="55236"/>
          </a:xfrm>
          <a:custGeom>
            <a:avLst/>
            <a:gdLst/>
            <a:ahLst/>
            <a:cxnLst/>
            <a:rect l="l" t="t" r="r" b="b"/>
            <a:pathLst>
              <a:path w="11665" h="3061" extrusionOk="0">
                <a:moveTo>
                  <a:pt x="2941" y="0"/>
                </a:moveTo>
                <a:cubicBezTo>
                  <a:pt x="2483" y="0"/>
                  <a:pt x="2025" y="121"/>
                  <a:pt x="1905" y="265"/>
                </a:cubicBezTo>
                <a:lnTo>
                  <a:pt x="97" y="2771"/>
                </a:lnTo>
                <a:cubicBezTo>
                  <a:pt x="1" y="2916"/>
                  <a:pt x="290" y="3036"/>
                  <a:pt x="796" y="3036"/>
                </a:cubicBezTo>
                <a:lnTo>
                  <a:pt x="9038" y="3060"/>
                </a:lnTo>
                <a:cubicBezTo>
                  <a:pt x="9544" y="3060"/>
                  <a:pt x="10001" y="2940"/>
                  <a:pt x="10098" y="2795"/>
                </a:cubicBezTo>
                <a:lnTo>
                  <a:pt x="11592" y="289"/>
                </a:lnTo>
                <a:cubicBezTo>
                  <a:pt x="11664" y="145"/>
                  <a:pt x="11375" y="24"/>
                  <a:pt x="10893" y="24"/>
                </a:cubicBezTo>
                <a:lnTo>
                  <a:pt x="2941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49"/>
          <p:cNvSpPr/>
          <p:nvPr/>
        </p:nvSpPr>
        <p:spPr>
          <a:xfrm>
            <a:off x="5914815" y="3852359"/>
            <a:ext cx="203096" cy="54803"/>
          </a:xfrm>
          <a:custGeom>
            <a:avLst/>
            <a:gdLst/>
            <a:ahLst/>
            <a:cxnLst/>
            <a:rect l="l" t="t" r="r" b="b"/>
            <a:pathLst>
              <a:path w="11255" h="3037" extrusionOk="0">
                <a:moveTo>
                  <a:pt x="2531" y="0"/>
                </a:moveTo>
                <a:cubicBezTo>
                  <a:pt x="2049" y="0"/>
                  <a:pt x="1615" y="121"/>
                  <a:pt x="1519" y="265"/>
                </a:cubicBezTo>
                <a:lnTo>
                  <a:pt x="73" y="2771"/>
                </a:lnTo>
                <a:cubicBezTo>
                  <a:pt x="0" y="2916"/>
                  <a:pt x="314" y="3036"/>
                  <a:pt x="796" y="3036"/>
                </a:cubicBezTo>
                <a:lnTo>
                  <a:pt x="9061" y="3036"/>
                </a:lnTo>
                <a:cubicBezTo>
                  <a:pt x="9543" y="3036"/>
                  <a:pt x="10001" y="2916"/>
                  <a:pt x="10073" y="2771"/>
                </a:cubicBezTo>
                <a:lnTo>
                  <a:pt x="11206" y="265"/>
                </a:lnTo>
                <a:cubicBezTo>
                  <a:pt x="11254" y="121"/>
                  <a:pt x="10941" y="0"/>
                  <a:pt x="10459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49"/>
          <p:cNvSpPr/>
          <p:nvPr/>
        </p:nvSpPr>
        <p:spPr>
          <a:xfrm>
            <a:off x="6125707" y="3852359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2097" y="0"/>
                </a:moveTo>
                <a:cubicBezTo>
                  <a:pt x="1639" y="0"/>
                  <a:pt x="1206" y="121"/>
                  <a:pt x="1133" y="265"/>
                </a:cubicBezTo>
                <a:lnTo>
                  <a:pt x="49" y="2771"/>
                </a:lnTo>
                <a:cubicBezTo>
                  <a:pt x="1" y="2916"/>
                  <a:pt x="338" y="3036"/>
                  <a:pt x="820" y="3036"/>
                </a:cubicBezTo>
                <a:lnTo>
                  <a:pt x="9086" y="3036"/>
                </a:lnTo>
                <a:cubicBezTo>
                  <a:pt x="9568" y="3036"/>
                  <a:pt x="10001" y="2916"/>
                  <a:pt x="10050" y="2771"/>
                </a:cubicBezTo>
                <a:lnTo>
                  <a:pt x="10821" y="289"/>
                </a:lnTo>
                <a:cubicBezTo>
                  <a:pt x="10845" y="121"/>
                  <a:pt x="10507" y="0"/>
                  <a:pt x="10050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49"/>
          <p:cNvSpPr/>
          <p:nvPr/>
        </p:nvSpPr>
        <p:spPr>
          <a:xfrm>
            <a:off x="6336617" y="3852792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1663" y="0"/>
                </a:moveTo>
                <a:cubicBezTo>
                  <a:pt x="1205" y="0"/>
                  <a:pt x="795" y="97"/>
                  <a:pt x="747" y="265"/>
                </a:cubicBezTo>
                <a:lnTo>
                  <a:pt x="24" y="2747"/>
                </a:lnTo>
                <a:cubicBezTo>
                  <a:pt x="0" y="2916"/>
                  <a:pt x="362" y="3012"/>
                  <a:pt x="844" y="3037"/>
                </a:cubicBezTo>
                <a:lnTo>
                  <a:pt x="9109" y="3037"/>
                </a:lnTo>
                <a:cubicBezTo>
                  <a:pt x="9591" y="3037"/>
                  <a:pt x="10001" y="2916"/>
                  <a:pt x="10025" y="2772"/>
                </a:cubicBezTo>
                <a:lnTo>
                  <a:pt x="10410" y="265"/>
                </a:lnTo>
                <a:cubicBezTo>
                  <a:pt x="10434" y="121"/>
                  <a:pt x="10097" y="0"/>
                  <a:pt x="9615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9"/>
          <p:cNvSpPr/>
          <p:nvPr/>
        </p:nvSpPr>
        <p:spPr>
          <a:xfrm>
            <a:off x="6547509" y="3852792"/>
            <a:ext cx="180919" cy="54803"/>
          </a:xfrm>
          <a:custGeom>
            <a:avLst/>
            <a:gdLst/>
            <a:ahLst/>
            <a:cxnLst/>
            <a:rect l="l" t="t" r="r" b="b"/>
            <a:pathLst>
              <a:path w="10026" h="3037" extrusionOk="0">
                <a:moveTo>
                  <a:pt x="1254" y="0"/>
                </a:moveTo>
                <a:cubicBezTo>
                  <a:pt x="772" y="0"/>
                  <a:pt x="386" y="121"/>
                  <a:pt x="362" y="265"/>
                </a:cubicBezTo>
                <a:lnTo>
                  <a:pt x="25" y="2772"/>
                </a:lnTo>
                <a:cubicBezTo>
                  <a:pt x="1" y="2916"/>
                  <a:pt x="362" y="3037"/>
                  <a:pt x="868" y="3037"/>
                </a:cubicBezTo>
                <a:lnTo>
                  <a:pt x="9109" y="3037"/>
                </a:lnTo>
                <a:cubicBezTo>
                  <a:pt x="9616" y="3037"/>
                  <a:pt x="10001" y="2916"/>
                  <a:pt x="10001" y="2772"/>
                </a:cubicBezTo>
                <a:lnTo>
                  <a:pt x="10025" y="265"/>
                </a:lnTo>
                <a:cubicBezTo>
                  <a:pt x="10025" y="121"/>
                  <a:pt x="9664" y="0"/>
                  <a:pt x="918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9"/>
          <p:cNvSpPr/>
          <p:nvPr/>
        </p:nvSpPr>
        <p:spPr>
          <a:xfrm>
            <a:off x="6757968" y="3852792"/>
            <a:ext cx="180919" cy="55236"/>
          </a:xfrm>
          <a:custGeom>
            <a:avLst/>
            <a:gdLst/>
            <a:ahLst/>
            <a:cxnLst/>
            <a:rect l="l" t="t" r="r" b="b"/>
            <a:pathLst>
              <a:path w="10026" h="3061" extrusionOk="0">
                <a:moveTo>
                  <a:pt x="844" y="0"/>
                </a:moveTo>
                <a:cubicBezTo>
                  <a:pt x="386" y="0"/>
                  <a:pt x="1" y="121"/>
                  <a:pt x="1" y="265"/>
                </a:cubicBezTo>
                <a:lnTo>
                  <a:pt x="25" y="2772"/>
                </a:lnTo>
                <a:cubicBezTo>
                  <a:pt x="25" y="2916"/>
                  <a:pt x="410" y="3037"/>
                  <a:pt x="892" y="3037"/>
                </a:cubicBezTo>
                <a:lnTo>
                  <a:pt x="9158" y="3061"/>
                </a:lnTo>
                <a:cubicBezTo>
                  <a:pt x="9640" y="3061"/>
                  <a:pt x="10025" y="2940"/>
                  <a:pt x="10001" y="2796"/>
                </a:cubicBezTo>
                <a:lnTo>
                  <a:pt x="9664" y="289"/>
                </a:lnTo>
                <a:cubicBezTo>
                  <a:pt x="9664" y="145"/>
                  <a:pt x="9254" y="24"/>
                  <a:pt x="8796" y="24"/>
                </a:cubicBezTo>
                <a:lnTo>
                  <a:pt x="844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9"/>
          <p:cNvSpPr/>
          <p:nvPr/>
        </p:nvSpPr>
        <p:spPr>
          <a:xfrm>
            <a:off x="6961480" y="3853225"/>
            <a:ext cx="188300" cy="54803"/>
          </a:xfrm>
          <a:custGeom>
            <a:avLst/>
            <a:gdLst/>
            <a:ahLst/>
            <a:cxnLst/>
            <a:rect l="l" t="t" r="r" b="b"/>
            <a:pathLst>
              <a:path w="10435" h="3037" extrusionOk="0">
                <a:moveTo>
                  <a:pt x="820" y="0"/>
                </a:moveTo>
                <a:cubicBezTo>
                  <a:pt x="362" y="0"/>
                  <a:pt x="1" y="121"/>
                  <a:pt x="25" y="265"/>
                </a:cubicBezTo>
                <a:lnTo>
                  <a:pt x="410" y="2772"/>
                </a:lnTo>
                <a:cubicBezTo>
                  <a:pt x="434" y="2916"/>
                  <a:pt x="844" y="3037"/>
                  <a:pt x="1326" y="3037"/>
                </a:cubicBezTo>
                <a:lnTo>
                  <a:pt x="9591" y="3037"/>
                </a:lnTo>
                <a:cubicBezTo>
                  <a:pt x="10073" y="3037"/>
                  <a:pt x="10435" y="2916"/>
                  <a:pt x="10387" y="2772"/>
                </a:cubicBezTo>
                <a:lnTo>
                  <a:pt x="9688" y="265"/>
                </a:lnTo>
                <a:cubicBezTo>
                  <a:pt x="9664" y="121"/>
                  <a:pt x="9254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9"/>
          <p:cNvSpPr/>
          <p:nvPr/>
        </p:nvSpPr>
        <p:spPr>
          <a:xfrm>
            <a:off x="7164991" y="3853225"/>
            <a:ext cx="195698" cy="54803"/>
          </a:xfrm>
          <a:custGeom>
            <a:avLst/>
            <a:gdLst/>
            <a:ahLst/>
            <a:cxnLst/>
            <a:rect l="l" t="t" r="r" b="b"/>
            <a:pathLst>
              <a:path w="10845" h="3037" extrusionOk="0">
                <a:moveTo>
                  <a:pt x="820" y="0"/>
                </a:moveTo>
                <a:cubicBezTo>
                  <a:pt x="338" y="0"/>
                  <a:pt x="0" y="121"/>
                  <a:pt x="48" y="265"/>
                </a:cubicBezTo>
                <a:lnTo>
                  <a:pt x="795" y="2772"/>
                </a:lnTo>
                <a:cubicBezTo>
                  <a:pt x="844" y="2916"/>
                  <a:pt x="1277" y="3037"/>
                  <a:pt x="1759" y="3037"/>
                </a:cubicBezTo>
                <a:lnTo>
                  <a:pt x="10025" y="3037"/>
                </a:lnTo>
                <a:cubicBezTo>
                  <a:pt x="10507" y="3037"/>
                  <a:pt x="10844" y="2916"/>
                  <a:pt x="10772" y="2772"/>
                </a:cubicBezTo>
                <a:lnTo>
                  <a:pt x="9712" y="265"/>
                </a:lnTo>
                <a:cubicBezTo>
                  <a:pt x="9663" y="121"/>
                  <a:pt x="9230" y="0"/>
                  <a:pt x="8772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49"/>
          <p:cNvSpPr/>
          <p:nvPr/>
        </p:nvSpPr>
        <p:spPr>
          <a:xfrm>
            <a:off x="7368485" y="3853225"/>
            <a:ext cx="203096" cy="55236"/>
          </a:xfrm>
          <a:custGeom>
            <a:avLst/>
            <a:gdLst/>
            <a:ahLst/>
            <a:cxnLst/>
            <a:rect l="l" t="t" r="r" b="b"/>
            <a:pathLst>
              <a:path w="11255" h="3061" extrusionOk="0">
                <a:moveTo>
                  <a:pt x="796" y="0"/>
                </a:moveTo>
                <a:cubicBezTo>
                  <a:pt x="338" y="0"/>
                  <a:pt x="1" y="121"/>
                  <a:pt x="73" y="265"/>
                </a:cubicBezTo>
                <a:lnTo>
                  <a:pt x="1182" y="2772"/>
                </a:lnTo>
                <a:cubicBezTo>
                  <a:pt x="1254" y="2916"/>
                  <a:pt x="1688" y="3037"/>
                  <a:pt x="2194" y="3037"/>
                </a:cubicBezTo>
                <a:lnTo>
                  <a:pt x="10435" y="3061"/>
                </a:lnTo>
                <a:cubicBezTo>
                  <a:pt x="10917" y="3061"/>
                  <a:pt x="11255" y="2940"/>
                  <a:pt x="11158" y="2796"/>
                </a:cubicBezTo>
                <a:lnTo>
                  <a:pt x="9736" y="290"/>
                </a:lnTo>
                <a:cubicBezTo>
                  <a:pt x="9664" y="145"/>
                  <a:pt x="9206" y="24"/>
                  <a:pt x="8748" y="24"/>
                </a:cubicBezTo>
                <a:lnTo>
                  <a:pt x="796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7571996" y="3853658"/>
            <a:ext cx="210477" cy="54803"/>
          </a:xfrm>
          <a:custGeom>
            <a:avLst/>
            <a:gdLst/>
            <a:ahLst/>
            <a:cxnLst/>
            <a:rect l="l" t="t" r="r" b="b"/>
            <a:pathLst>
              <a:path w="11664" h="3037" extrusionOk="0">
                <a:moveTo>
                  <a:pt x="772" y="0"/>
                </a:moveTo>
                <a:cubicBezTo>
                  <a:pt x="314" y="0"/>
                  <a:pt x="1" y="121"/>
                  <a:pt x="97" y="266"/>
                </a:cubicBezTo>
                <a:lnTo>
                  <a:pt x="1567" y="2772"/>
                </a:lnTo>
                <a:cubicBezTo>
                  <a:pt x="1663" y="2916"/>
                  <a:pt x="2121" y="3037"/>
                  <a:pt x="2603" y="3037"/>
                </a:cubicBezTo>
                <a:lnTo>
                  <a:pt x="10869" y="3037"/>
                </a:lnTo>
                <a:cubicBezTo>
                  <a:pt x="11351" y="3037"/>
                  <a:pt x="11664" y="2916"/>
                  <a:pt x="11568" y="2772"/>
                </a:cubicBezTo>
                <a:lnTo>
                  <a:pt x="9760" y="266"/>
                </a:lnTo>
                <a:cubicBezTo>
                  <a:pt x="9664" y="121"/>
                  <a:pt x="9206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49"/>
          <p:cNvSpPr/>
          <p:nvPr/>
        </p:nvSpPr>
        <p:spPr>
          <a:xfrm>
            <a:off x="7775508" y="3853658"/>
            <a:ext cx="217875" cy="54803"/>
          </a:xfrm>
          <a:custGeom>
            <a:avLst/>
            <a:gdLst/>
            <a:ahLst/>
            <a:cxnLst/>
            <a:rect l="l" t="t" r="r" b="b"/>
            <a:pathLst>
              <a:path w="12074" h="3037" extrusionOk="0">
                <a:moveTo>
                  <a:pt x="771" y="0"/>
                </a:moveTo>
                <a:cubicBezTo>
                  <a:pt x="290" y="0"/>
                  <a:pt x="0" y="121"/>
                  <a:pt x="121" y="266"/>
                </a:cubicBezTo>
                <a:lnTo>
                  <a:pt x="1952" y="2772"/>
                </a:lnTo>
                <a:cubicBezTo>
                  <a:pt x="2073" y="2916"/>
                  <a:pt x="2555" y="3037"/>
                  <a:pt x="3037" y="3037"/>
                </a:cubicBezTo>
                <a:lnTo>
                  <a:pt x="11302" y="3037"/>
                </a:lnTo>
                <a:cubicBezTo>
                  <a:pt x="11784" y="3037"/>
                  <a:pt x="12073" y="2940"/>
                  <a:pt x="11953" y="2772"/>
                </a:cubicBezTo>
                <a:lnTo>
                  <a:pt x="9784" y="266"/>
                </a:lnTo>
                <a:cubicBezTo>
                  <a:pt x="9664" y="121"/>
                  <a:pt x="9182" y="0"/>
                  <a:pt x="8724" y="0"/>
                </a:cubicBez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49"/>
          <p:cNvSpPr/>
          <p:nvPr/>
        </p:nvSpPr>
        <p:spPr>
          <a:xfrm>
            <a:off x="7979885" y="3853658"/>
            <a:ext cx="315715" cy="55236"/>
          </a:xfrm>
          <a:custGeom>
            <a:avLst/>
            <a:gdLst/>
            <a:ahLst/>
            <a:cxnLst/>
            <a:rect l="l" t="t" r="r" b="b"/>
            <a:pathLst>
              <a:path w="17496" h="3061" extrusionOk="0">
                <a:moveTo>
                  <a:pt x="747" y="0"/>
                </a:moveTo>
                <a:cubicBezTo>
                  <a:pt x="289" y="0"/>
                  <a:pt x="0" y="121"/>
                  <a:pt x="145" y="290"/>
                </a:cubicBezTo>
                <a:lnTo>
                  <a:pt x="2338" y="2772"/>
                </a:lnTo>
                <a:cubicBezTo>
                  <a:pt x="2482" y="2940"/>
                  <a:pt x="2988" y="3061"/>
                  <a:pt x="3470" y="3061"/>
                </a:cubicBezTo>
                <a:lnTo>
                  <a:pt x="16748" y="3061"/>
                </a:lnTo>
                <a:cubicBezTo>
                  <a:pt x="17230" y="3061"/>
                  <a:pt x="17495" y="2940"/>
                  <a:pt x="17351" y="2796"/>
                </a:cubicBezTo>
                <a:lnTo>
                  <a:pt x="14652" y="290"/>
                </a:lnTo>
                <a:cubicBezTo>
                  <a:pt x="14507" y="145"/>
                  <a:pt x="14001" y="25"/>
                  <a:pt x="13543" y="25"/>
                </a:cubicBezTo>
                <a:lnTo>
                  <a:pt x="747" y="0"/>
                </a:lnTo>
                <a:close/>
              </a:path>
            </a:pathLst>
          </a:custGeom>
          <a:solidFill>
            <a:srgbClr val="1B1464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49"/>
          <p:cNvSpPr/>
          <p:nvPr/>
        </p:nvSpPr>
        <p:spPr>
          <a:xfrm>
            <a:off x="4502884" y="4203262"/>
            <a:ext cx="4454535" cy="35242"/>
          </a:xfrm>
          <a:custGeom>
            <a:avLst/>
            <a:gdLst/>
            <a:ahLst/>
            <a:cxnLst/>
            <a:rect l="l" t="t" r="r" b="b"/>
            <a:pathLst>
              <a:path w="246857" h="1953" extrusionOk="0">
                <a:moveTo>
                  <a:pt x="940" y="1"/>
                </a:moveTo>
                <a:cubicBezTo>
                  <a:pt x="0" y="989"/>
                  <a:pt x="2314" y="1760"/>
                  <a:pt x="6386" y="1760"/>
                </a:cubicBezTo>
                <a:lnTo>
                  <a:pt x="240447" y="1953"/>
                </a:lnTo>
                <a:cubicBezTo>
                  <a:pt x="244519" y="1953"/>
                  <a:pt x="246857" y="1158"/>
                  <a:pt x="245917" y="194"/>
                </a:cubicBezTo>
                <a:lnTo>
                  <a:pt x="245917" y="194"/>
                </a:lnTo>
                <a:cubicBezTo>
                  <a:pt x="245309" y="732"/>
                  <a:pt x="243408" y="1111"/>
                  <a:pt x="240698" y="1111"/>
                </a:cubicBezTo>
                <a:cubicBezTo>
                  <a:pt x="240615" y="1111"/>
                  <a:pt x="240531" y="1110"/>
                  <a:pt x="240447" y="1109"/>
                </a:cubicBezTo>
                <a:lnTo>
                  <a:pt x="6386" y="941"/>
                </a:lnTo>
                <a:cubicBezTo>
                  <a:pt x="3543" y="941"/>
                  <a:pt x="1567" y="555"/>
                  <a:pt x="940" y="1"/>
                </a:cubicBez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49"/>
          <p:cNvSpPr/>
          <p:nvPr/>
        </p:nvSpPr>
        <p:spPr>
          <a:xfrm>
            <a:off x="5289069" y="1623350"/>
            <a:ext cx="2937383" cy="1896800"/>
          </a:xfrm>
          <a:custGeom>
            <a:avLst/>
            <a:gdLst/>
            <a:ahLst/>
            <a:cxnLst/>
            <a:rect l="l" t="t" r="r" b="b"/>
            <a:pathLst>
              <a:path w="162781" h="105115" extrusionOk="0">
                <a:moveTo>
                  <a:pt x="3543" y="1"/>
                </a:moveTo>
                <a:cubicBezTo>
                  <a:pt x="2242" y="1"/>
                  <a:pt x="1013" y="386"/>
                  <a:pt x="1" y="1061"/>
                </a:cubicBezTo>
                <a:lnTo>
                  <a:pt x="162684" y="105115"/>
                </a:lnTo>
                <a:lnTo>
                  <a:pt x="162781" y="6676"/>
                </a:lnTo>
                <a:cubicBezTo>
                  <a:pt x="162781" y="3061"/>
                  <a:pt x="159841" y="121"/>
                  <a:pt x="156250" y="121"/>
                </a:cubicBezTo>
                <a:lnTo>
                  <a:pt x="3543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61AA31-EF5A-4CB3-BC04-0E4569874CAE}"/>
              </a:ext>
            </a:extLst>
          </p:cNvPr>
          <p:cNvSpPr/>
          <p:nvPr/>
        </p:nvSpPr>
        <p:spPr>
          <a:xfrm>
            <a:off x="863554" y="922867"/>
            <a:ext cx="3335767" cy="4038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65ED86C-58A7-4B94-A59F-57492DA8DD91}"/>
              </a:ext>
            </a:extLst>
          </p:cNvPr>
          <p:cNvSpPr/>
          <p:nvPr/>
        </p:nvSpPr>
        <p:spPr>
          <a:xfrm>
            <a:off x="1463780" y="1117600"/>
            <a:ext cx="1882870" cy="297057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A2F964-5F81-4E30-B85F-FBD0A87AF69A}"/>
              </a:ext>
            </a:extLst>
          </p:cNvPr>
          <p:cNvSpPr/>
          <p:nvPr/>
        </p:nvSpPr>
        <p:spPr>
          <a:xfrm>
            <a:off x="1547699" y="1337702"/>
            <a:ext cx="1693928" cy="251422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D4027D-F501-4857-98E9-9011C8FCC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99" y="1337702"/>
            <a:ext cx="1693928" cy="251422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33D4AF-382E-486E-B7A9-9D5FB2C391B6}"/>
              </a:ext>
            </a:extLst>
          </p:cNvPr>
          <p:cNvSpPr/>
          <p:nvPr/>
        </p:nvSpPr>
        <p:spPr>
          <a:xfrm>
            <a:off x="1044917" y="4219405"/>
            <a:ext cx="2849750" cy="52506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  <a:effectLst>
                  <a:reflection blurRad="6350" stA="60000" endA="900" endPos="58000" dir="5400000" sy="-100000" algn="bl" rotWithShape="0"/>
                </a:effectLst>
              </a:rPr>
              <a:t>SUMANT KUMAR</a:t>
            </a:r>
            <a:endParaRPr lang="en-IN" sz="2400" b="1" dirty="0">
              <a:ln/>
              <a:solidFill>
                <a:schemeClr val="accent3"/>
              </a:solidFill>
              <a:effectLst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775" name="Google Shape;775;p49"/>
          <p:cNvSpPr txBox="1">
            <a:spLocks noGrp="1"/>
          </p:cNvSpPr>
          <p:nvPr>
            <p:ph type="title"/>
          </p:nvPr>
        </p:nvSpPr>
        <p:spPr>
          <a:xfrm>
            <a:off x="770467" y="566104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n/>
                <a:solidFill>
                  <a:schemeClr val="accent3"/>
                </a:solidFill>
              </a:rPr>
              <a:t>PRESENTED BY</a:t>
            </a:r>
            <a:endParaRPr sz="3200" dirty="0">
              <a:ln/>
              <a:solidFill>
                <a:schemeClr val="accent3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34C1CA3-5B18-40DE-BDD0-22D42C745D7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5302115" y="1684527"/>
            <a:ext cx="2868687" cy="181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>
        <p14:ferris dir="l"/>
      </p:transition>
    </mc:Choice>
    <mc:Fallback xmlns=""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242168" y="1852322"/>
            <a:ext cx="4644146" cy="2155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Linked List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Mono Cond" panose="020B0509040504020204" pitchFamily="50"/>
              <a:ea typeface="Noto Sans Mono Cond" panose="020B0509040504020204" pitchFamily="50"/>
              <a:cs typeface="Noto Sans Mono Cond" panose="020B0509040504020204" pitchFamily="5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effectLst/>
                <a:latin typeface="Inco"/>
                <a:ea typeface="Noto Sans Mono Cond" panose="020B0509040504020204" pitchFamily="50"/>
                <a:cs typeface="Noto Sans Mono Cond" panose="020B0509040504020204" pitchFamily="50"/>
              </a:rPr>
              <a:t>A linked </a:t>
            </a:r>
            <a:r>
              <a:rPr lang="en-US" sz="2000" b="0" i="0" dirty="0">
                <a:effectLst/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list</a:t>
            </a:r>
            <a:r>
              <a:rPr lang="en-US" sz="2000" b="0" i="0" dirty="0">
                <a:effectLst/>
                <a:latin typeface="Inco"/>
                <a:ea typeface="Noto Sans Mono Cond" panose="020B0509040504020204" pitchFamily="50"/>
                <a:cs typeface="Noto Sans Mono Cond" panose="020B0509040504020204" pitchFamily="50"/>
              </a:rPr>
              <a:t> is a linear data structure that includes a series of connected nodes. Here, each node stores the </a:t>
            </a:r>
            <a:r>
              <a:rPr lang="en-US" sz="2000" b="1" i="0" dirty="0">
                <a:effectLst/>
                <a:latin typeface="Inco"/>
                <a:ea typeface="Noto Sans Mono Cond" panose="020B0509040504020204" pitchFamily="50"/>
                <a:cs typeface="Noto Sans Mono Cond" panose="020B0509040504020204" pitchFamily="50"/>
              </a:rPr>
              <a:t>data</a:t>
            </a:r>
            <a:r>
              <a:rPr lang="en-US" sz="2000" b="0" i="0" dirty="0">
                <a:effectLst/>
                <a:latin typeface="Inco"/>
                <a:ea typeface="Noto Sans Mono Cond" panose="020B0509040504020204" pitchFamily="50"/>
                <a:cs typeface="Noto Sans Mono Cond" panose="020B0509040504020204" pitchFamily="50"/>
              </a:rPr>
              <a:t> and the </a:t>
            </a:r>
            <a:r>
              <a:rPr lang="en-US" sz="2000" b="1" i="0" dirty="0">
                <a:effectLst/>
                <a:latin typeface="Inco"/>
                <a:ea typeface="Noto Sans Mono Cond" panose="020B0509040504020204" pitchFamily="50"/>
                <a:cs typeface="Noto Sans Mono Cond" panose="020B0509040504020204" pitchFamily="50"/>
              </a:rPr>
              <a:t>address</a:t>
            </a:r>
            <a:r>
              <a:rPr lang="en-US" sz="2000" b="0" i="0" dirty="0">
                <a:effectLst/>
                <a:latin typeface="Inco"/>
                <a:ea typeface="Noto Sans Mono Cond" panose="020B0509040504020204" pitchFamily="50"/>
                <a:cs typeface="Noto Sans Mono Cond" panose="020B0509040504020204" pitchFamily="50"/>
              </a:rPr>
              <a:t> of the next node.</a:t>
            </a:r>
            <a:endParaRPr sz="2000" dirty="0">
              <a:latin typeface="Inco"/>
              <a:ea typeface="Noto Sans Mono Cond" panose="020B0509040504020204" pitchFamily="50"/>
              <a:cs typeface="Noto Sans Mono Cond" panose="020B0509040504020204" pitchFamily="5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mb/>
      </p:transition>
    </mc:Choice>
    <mc:Fallback xmlns="">
      <p:transition spd="slow">
        <p:comb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3848302" y="411357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YOU</a:t>
            </a:r>
            <a:endParaRPr dirty="0"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00" name="Google Shape;900;p52" hidden="1"/>
          <p:cNvGrpSpPr/>
          <p:nvPr/>
        </p:nvGrpSpPr>
        <p:grpSpPr>
          <a:xfrm>
            <a:off x="4038098" y="2926312"/>
            <a:ext cx="1067804" cy="303984"/>
            <a:chOff x="3994909" y="3002512"/>
            <a:chExt cx="1067804" cy="303984"/>
          </a:xfrm>
        </p:grpSpPr>
        <p:grpSp>
          <p:nvGrpSpPr>
            <p:cNvPr id="901" name="Google Shape;901;p52"/>
            <p:cNvGrpSpPr/>
            <p:nvPr/>
          </p:nvGrpSpPr>
          <p:grpSpPr>
            <a:xfrm>
              <a:off x="4376840" y="3002512"/>
              <a:ext cx="303942" cy="303665"/>
              <a:chOff x="3314750" y="3817357"/>
              <a:chExt cx="356865" cy="356498"/>
            </a:xfrm>
          </p:grpSpPr>
          <p:sp>
            <p:nvSpPr>
              <p:cNvPr id="902" name="Google Shape;902;p52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2"/>
              <p:cNvSpPr/>
              <p:nvPr/>
            </p:nvSpPr>
            <p:spPr>
              <a:xfrm>
                <a:off x="3379082" y="3881296"/>
                <a:ext cx="228595" cy="228595"/>
              </a:xfrm>
              <a:custGeom>
                <a:avLst/>
                <a:gdLst/>
                <a:ahLst/>
                <a:cxnLst/>
                <a:rect l="l" t="t" r="r" b="b"/>
                <a:pathLst>
                  <a:path w="8720" h="8720" extrusionOk="0">
                    <a:moveTo>
                      <a:pt x="6886" y="448"/>
                    </a:moveTo>
                    <a:cubicBezTo>
                      <a:pt x="7651" y="448"/>
                      <a:pt x="8272" y="1069"/>
                      <a:pt x="8272" y="1834"/>
                    </a:cubicBezTo>
                    <a:lnTo>
                      <a:pt x="8272" y="6872"/>
                    </a:lnTo>
                    <a:lnTo>
                      <a:pt x="8272" y="6886"/>
                    </a:lnTo>
                    <a:cubicBezTo>
                      <a:pt x="8272" y="7652"/>
                      <a:pt x="7651" y="8272"/>
                      <a:pt x="6872" y="8272"/>
                    </a:cubicBezTo>
                    <a:lnTo>
                      <a:pt x="1848" y="8272"/>
                    </a:lnTo>
                    <a:cubicBezTo>
                      <a:pt x="1069" y="8272"/>
                      <a:pt x="448" y="7652"/>
                      <a:pt x="448" y="6886"/>
                    </a:cubicBezTo>
                    <a:lnTo>
                      <a:pt x="448" y="1834"/>
                    </a:lnTo>
                    <a:cubicBezTo>
                      <a:pt x="448" y="1069"/>
                      <a:pt x="1069" y="448"/>
                      <a:pt x="1848" y="448"/>
                    </a:cubicBezTo>
                    <a:close/>
                    <a:moveTo>
                      <a:pt x="1848" y="1"/>
                    </a:moveTo>
                    <a:cubicBezTo>
                      <a:pt x="823" y="1"/>
                      <a:pt x="0" y="824"/>
                      <a:pt x="0" y="1834"/>
                    </a:cubicBezTo>
                    <a:lnTo>
                      <a:pt x="0" y="6872"/>
                    </a:lnTo>
                    <a:cubicBezTo>
                      <a:pt x="0" y="7897"/>
                      <a:pt x="823" y="8720"/>
                      <a:pt x="1848" y="8720"/>
                    </a:cubicBezTo>
                    <a:lnTo>
                      <a:pt x="6886" y="8720"/>
                    </a:lnTo>
                    <a:cubicBezTo>
                      <a:pt x="7897" y="8720"/>
                      <a:pt x="8719" y="7897"/>
                      <a:pt x="8719" y="6886"/>
                    </a:cubicBezTo>
                    <a:lnTo>
                      <a:pt x="8719" y="1834"/>
                    </a:lnTo>
                    <a:cubicBezTo>
                      <a:pt x="8719" y="824"/>
                      <a:pt x="7897" y="1"/>
                      <a:pt x="68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04" name="Google Shape;904;p52"/>
              <p:cNvSpPr/>
              <p:nvPr/>
            </p:nvSpPr>
            <p:spPr>
              <a:xfrm>
                <a:off x="3412768" y="3935430"/>
                <a:ext cx="140408" cy="120274"/>
              </a:xfrm>
              <a:custGeom>
                <a:avLst/>
                <a:gdLst/>
                <a:ahLst/>
                <a:cxnLst/>
                <a:rect l="l" t="t" r="r" b="b"/>
                <a:pathLst>
                  <a:path w="5356" h="4588" extrusionOk="0">
                    <a:moveTo>
                      <a:pt x="3063" y="447"/>
                    </a:moveTo>
                    <a:cubicBezTo>
                      <a:pt x="4013" y="447"/>
                      <a:pt x="4923" y="1183"/>
                      <a:pt x="4923" y="2295"/>
                    </a:cubicBezTo>
                    <a:cubicBezTo>
                      <a:pt x="4908" y="3320"/>
                      <a:pt x="4085" y="4143"/>
                      <a:pt x="3075" y="4143"/>
                    </a:cubicBezTo>
                    <a:cubicBezTo>
                      <a:pt x="1429" y="4143"/>
                      <a:pt x="592" y="2151"/>
                      <a:pt x="1761" y="996"/>
                    </a:cubicBezTo>
                    <a:cubicBezTo>
                      <a:pt x="2140" y="617"/>
                      <a:pt x="2606" y="447"/>
                      <a:pt x="3063" y="447"/>
                    </a:cubicBezTo>
                    <a:close/>
                    <a:moveTo>
                      <a:pt x="3075" y="0"/>
                    </a:moveTo>
                    <a:cubicBezTo>
                      <a:pt x="1025" y="0"/>
                      <a:pt x="0" y="2468"/>
                      <a:pt x="1444" y="3912"/>
                    </a:cubicBezTo>
                    <a:cubicBezTo>
                      <a:pt x="1910" y="4379"/>
                      <a:pt x="2484" y="4587"/>
                      <a:pt x="3047" y="4587"/>
                    </a:cubicBezTo>
                    <a:cubicBezTo>
                      <a:pt x="4225" y="4587"/>
                      <a:pt x="5356" y="3673"/>
                      <a:pt x="5356" y="2295"/>
                    </a:cubicBezTo>
                    <a:cubicBezTo>
                      <a:pt x="5356" y="1025"/>
                      <a:pt x="4331" y="0"/>
                      <a:pt x="3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2"/>
              <p:cNvSpPr/>
              <p:nvPr/>
            </p:nvSpPr>
            <p:spPr>
              <a:xfrm>
                <a:off x="3539518" y="3910447"/>
                <a:ext cx="31065" cy="31039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1184" extrusionOk="0">
                    <a:moveTo>
                      <a:pt x="593" y="0"/>
                    </a:moveTo>
                    <a:cubicBezTo>
                      <a:pt x="275" y="0"/>
                      <a:pt x="1" y="260"/>
                      <a:pt x="1" y="592"/>
                    </a:cubicBezTo>
                    <a:cubicBezTo>
                      <a:pt x="1" y="910"/>
                      <a:pt x="275" y="1184"/>
                      <a:pt x="593" y="1184"/>
                    </a:cubicBezTo>
                    <a:cubicBezTo>
                      <a:pt x="925" y="1184"/>
                      <a:pt x="1185" y="910"/>
                      <a:pt x="1185" y="592"/>
                    </a:cubicBezTo>
                    <a:cubicBezTo>
                      <a:pt x="1185" y="260"/>
                      <a:pt x="925" y="0"/>
                      <a:pt x="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52"/>
            <p:cNvGrpSpPr/>
            <p:nvPr/>
          </p:nvGrpSpPr>
          <p:grpSpPr>
            <a:xfrm>
              <a:off x="4758771" y="3002512"/>
              <a:ext cx="303942" cy="303665"/>
              <a:chOff x="3763184" y="3817357"/>
              <a:chExt cx="356865" cy="356498"/>
            </a:xfrm>
          </p:grpSpPr>
          <p:sp>
            <p:nvSpPr>
              <p:cNvPr id="907" name="Google Shape;907;p52"/>
              <p:cNvSpPr/>
              <p:nvPr/>
            </p:nvSpPr>
            <p:spPr>
              <a:xfrm>
                <a:off x="3763184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2"/>
              <p:cNvSpPr/>
              <p:nvPr/>
            </p:nvSpPr>
            <p:spPr>
              <a:xfrm>
                <a:off x="3848330" y="3964188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2"/>
              <p:cNvSpPr/>
              <p:nvPr/>
            </p:nvSpPr>
            <p:spPr>
              <a:xfrm>
                <a:off x="3832418" y="3894403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2"/>
              <p:cNvSpPr/>
              <p:nvPr/>
            </p:nvSpPr>
            <p:spPr>
              <a:xfrm>
                <a:off x="3925901" y="3964161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1" name="Google Shape;911;p52" hidden="1"/>
            <p:cNvGrpSpPr/>
            <p:nvPr/>
          </p:nvGrpSpPr>
          <p:grpSpPr>
            <a:xfrm>
              <a:off x="3994909" y="3002513"/>
              <a:ext cx="303942" cy="303983"/>
              <a:chOff x="2866317" y="3817357"/>
              <a:chExt cx="356865" cy="356872"/>
            </a:xfrm>
          </p:grpSpPr>
          <p:sp>
            <p:nvSpPr>
              <p:cNvPr id="912" name="Google Shape;912;p52" hidden="1"/>
              <p:cNvSpPr/>
              <p:nvPr/>
            </p:nvSpPr>
            <p:spPr>
              <a:xfrm>
                <a:off x="2866317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799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799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2"/>
              <p:cNvSpPr/>
              <p:nvPr/>
            </p:nvSpPr>
            <p:spPr>
              <a:xfrm>
                <a:off x="2928367" y="3894561"/>
                <a:ext cx="194175" cy="279662"/>
              </a:xfrm>
              <a:custGeom>
                <a:avLst/>
                <a:gdLst/>
                <a:ahLst/>
                <a:cxnLst/>
                <a:rect l="l" t="t" r="r" b="b"/>
                <a:pathLst>
                  <a:path w="7407" h="10668" extrusionOk="0">
                    <a:moveTo>
                      <a:pt x="6208" y="0"/>
                    </a:moveTo>
                    <a:cubicBezTo>
                      <a:pt x="4086" y="14"/>
                      <a:pt x="2079" y="1732"/>
                      <a:pt x="2079" y="3854"/>
                    </a:cubicBezTo>
                    <a:lnTo>
                      <a:pt x="2079" y="4114"/>
                    </a:lnTo>
                    <a:cubicBezTo>
                      <a:pt x="2079" y="4129"/>
                      <a:pt x="2051" y="4157"/>
                      <a:pt x="2036" y="4157"/>
                    </a:cubicBezTo>
                    <a:lnTo>
                      <a:pt x="174" y="4157"/>
                    </a:lnTo>
                    <a:cubicBezTo>
                      <a:pt x="73" y="4157"/>
                      <a:pt x="1" y="4230"/>
                      <a:pt x="1" y="4331"/>
                    </a:cubicBezTo>
                    <a:lnTo>
                      <a:pt x="1" y="6048"/>
                    </a:lnTo>
                    <a:cubicBezTo>
                      <a:pt x="1" y="6149"/>
                      <a:pt x="73" y="6236"/>
                      <a:pt x="174" y="6236"/>
                    </a:cubicBezTo>
                    <a:lnTo>
                      <a:pt x="2036" y="6236"/>
                    </a:lnTo>
                    <a:cubicBezTo>
                      <a:pt x="2051" y="6236"/>
                      <a:pt x="2079" y="6251"/>
                      <a:pt x="2079" y="6279"/>
                    </a:cubicBezTo>
                    <a:lnTo>
                      <a:pt x="2079" y="10220"/>
                    </a:lnTo>
                    <a:cubicBezTo>
                      <a:pt x="2079" y="10235"/>
                      <a:pt x="2079" y="10249"/>
                      <a:pt x="2108" y="10264"/>
                    </a:cubicBezTo>
                    <a:cubicBezTo>
                      <a:pt x="2743" y="10495"/>
                      <a:pt x="3422" y="10624"/>
                      <a:pt x="4100" y="10668"/>
                    </a:cubicBezTo>
                    <a:cubicBezTo>
                      <a:pt x="4129" y="10668"/>
                      <a:pt x="4144" y="10639"/>
                      <a:pt x="4144" y="10624"/>
                    </a:cubicBezTo>
                    <a:lnTo>
                      <a:pt x="4144" y="6279"/>
                    </a:lnTo>
                    <a:cubicBezTo>
                      <a:pt x="4144" y="6251"/>
                      <a:pt x="4158" y="6236"/>
                      <a:pt x="4187" y="6236"/>
                    </a:cubicBezTo>
                    <a:lnTo>
                      <a:pt x="7218" y="6236"/>
                    </a:lnTo>
                    <a:cubicBezTo>
                      <a:pt x="7319" y="6236"/>
                      <a:pt x="7406" y="6149"/>
                      <a:pt x="7406" y="6048"/>
                    </a:cubicBezTo>
                    <a:lnTo>
                      <a:pt x="7406" y="4331"/>
                    </a:lnTo>
                    <a:cubicBezTo>
                      <a:pt x="7406" y="4230"/>
                      <a:pt x="7319" y="4143"/>
                      <a:pt x="7218" y="4143"/>
                    </a:cubicBezTo>
                    <a:lnTo>
                      <a:pt x="4187" y="4143"/>
                    </a:lnTo>
                    <a:cubicBezTo>
                      <a:pt x="4158" y="4143"/>
                      <a:pt x="4144" y="4129"/>
                      <a:pt x="4144" y="4100"/>
                    </a:cubicBezTo>
                    <a:lnTo>
                      <a:pt x="4144" y="3854"/>
                    </a:lnTo>
                    <a:cubicBezTo>
                      <a:pt x="4144" y="2714"/>
                      <a:pt x="5068" y="2079"/>
                      <a:pt x="6208" y="2079"/>
                    </a:cubicBezTo>
                    <a:lnTo>
                      <a:pt x="7218" y="2079"/>
                    </a:lnTo>
                    <a:cubicBezTo>
                      <a:pt x="7319" y="2079"/>
                      <a:pt x="7406" y="1992"/>
                      <a:pt x="7406" y="1891"/>
                    </a:cubicBezTo>
                    <a:lnTo>
                      <a:pt x="7406" y="173"/>
                    </a:lnTo>
                    <a:cubicBezTo>
                      <a:pt x="7406" y="72"/>
                      <a:pt x="7319" y="0"/>
                      <a:pt x="7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4" name="Google Shape;914;p52" hidden="1"/>
          <p:cNvSpPr txBox="1"/>
          <p:nvPr/>
        </p:nvSpPr>
        <p:spPr>
          <a:xfrm>
            <a:off x="2788650" y="4328875"/>
            <a:ext cx="3566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Please, keep this slide for attribution.</a:t>
            </a:r>
            <a:endParaRPr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BA67F4-E26B-4735-ACC3-C96113FE3191}"/>
              </a:ext>
            </a:extLst>
          </p:cNvPr>
          <p:cNvSpPr/>
          <p:nvPr/>
        </p:nvSpPr>
        <p:spPr>
          <a:xfrm>
            <a:off x="2485505" y="3339171"/>
            <a:ext cx="4056611" cy="77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Google Shape;727;p47">
            <a:extLst>
              <a:ext uri="{FF2B5EF4-FFF2-40B4-BE49-F238E27FC236}">
                <a16:creationId xmlns:a16="http://schemas.microsoft.com/office/drawing/2014/main" id="{072E4F24-A573-4596-AF75-054D19032C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1241" r="15108"/>
          <a:stretch/>
        </p:blipFill>
        <p:spPr>
          <a:xfrm>
            <a:off x="0" y="0"/>
            <a:ext cx="193987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C11893-E54F-4D6F-BC22-898C191909F0}"/>
              </a:ext>
            </a:extLst>
          </p:cNvPr>
          <p:cNvSpPr txBox="1"/>
          <p:nvPr/>
        </p:nvSpPr>
        <p:spPr>
          <a:xfrm>
            <a:off x="2392833" y="1578820"/>
            <a:ext cx="3025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Sumant Kumar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2C19A-D8D8-4DC6-AEA7-4404BF52C916}"/>
              </a:ext>
            </a:extLst>
          </p:cNvPr>
          <p:cNvSpPr txBox="1"/>
          <p:nvPr/>
        </p:nvSpPr>
        <p:spPr>
          <a:xfrm>
            <a:off x="2611254" y="1987119"/>
            <a:ext cx="1892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Btech</a:t>
            </a:r>
            <a:r>
              <a:rPr lang="en-US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 Student</a:t>
            </a:r>
            <a:endParaRPr lang="en-IN" dirty="0">
              <a:latin typeface="Noto Sans Mono Cond" panose="020B0509040504020204" pitchFamily="50"/>
              <a:ea typeface="Noto Sans Mono Cond" panose="020B0509040504020204" pitchFamily="50"/>
              <a:cs typeface="Noto Sans Mono Cond" panose="020B0509040504020204" pitchFamily="5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7119C-0796-4D41-8774-2C38A91AF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253" y="2286255"/>
            <a:ext cx="362954" cy="364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6177AF-E184-40F6-94EB-5F858D2A8E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037" b="90000" l="10000" r="90000">
                        <a14:foregroundMark x1="45833" y1="5926" x2="31944" y2="14815"/>
                        <a14:foregroundMark x1="31944" y1="14815" x2="21111" y2="35926"/>
                        <a14:foregroundMark x1="21111" y1="35926" x2="23889" y2="63704"/>
                        <a14:foregroundMark x1="23889" y1="63704" x2="51111" y2="90370"/>
                        <a14:foregroundMark x1="51111" y1="90370" x2="73056" y2="54444"/>
                        <a14:foregroundMark x1="73056" y1="54444" x2="65000" y2="25185"/>
                        <a14:foregroundMark x1="65000" y1="25185" x2="52500" y2="15926"/>
                        <a14:foregroundMark x1="52500" y1="15926" x2="46944" y2="7037"/>
                        <a14:foregroundMark x1="64444" y1="26667" x2="48333" y2="25926"/>
                        <a14:foregroundMark x1="48333" y1="25926" x2="33611" y2="35185"/>
                        <a14:foregroundMark x1="33611" y1="35185" x2="31944" y2="55556"/>
                        <a14:foregroundMark x1="31944" y1="55556" x2="43333" y2="69630"/>
                        <a14:foregroundMark x1="43333" y1="69630" x2="57222" y2="72963"/>
                        <a14:foregroundMark x1="57222" y1="72963" x2="58333" y2="72593"/>
                        <a14:foregroundMark x1="50833" y1="39630" x2="47778" y2="59259"/>
                        <a14:foregroundMark x1="47778" y1="59259" x2="51944" y2="38889"/>
                        <a14:foregroundMark x1="51944" y1="38889" x2="50833" y2="38148"/>
                        <a14:foregroundMark x1="52778" y1="39630" x2="55278" y2="59259"/>
                        <a14:foregroundMark x1="55278" y1="59259" x2="42500" y2="51111"/>
                        <a14:foregroundMark x1="42500" y1="51111" x2="51389" y2="34074"/>
                        <a14:foregroundMark x1="51389" y1="34074" x2="56667" y2="46667"/>
                        <a14:foregroundMark x1="61667" y1="35185" x2="61944" y2="35185"/>
                        <a14:foregroundMark x1="45833" y1="23333" x2="46667" y2="9259"/>
                        <a14:foregroundMark x1="39722" y1="24815" x2="39444" y2="29630"/>
                        <a14:foregroundMark x1="46944" y1="40370" x2="47222" y2="59259"/>
                        <a14:foregroundMark x1="47222" y1="59259" x2="47778" y2="47778"/>
                        <a14:foregroundMark x1="45833" y1="41481" x2="50278" y2="63333"/>
                        <a14:foregroundMark x1="50278" y1="63333" x2="50556" y2="61111"/>
                        <a14:foregroundMark x1="38889" y1="72963" x2="36667" y2="7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7180" y="2799698"/>
            <a:ext cx="671099" cy="5033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5C9BA9-8AC6-4FE8-97D2-D9E6116D912D}"/>
              </a:ext>
            </a:extLst>
          </p:cNvPr>
          <p:cNvSpPr txBox="1"/>
          <p:nvPr/>
        </p:nvSpPr>
        <p:spPr>
          <a:xfrm>
            <a:off x="3071981" y="2340072"/>
            <a:ext cx="220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8235134811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C72A0A-F31C-4303-9FDE-AA76ED24106E}"/>
              </a:ext>
            </a:extLst>
          </p:cNvPr>
          <p:cNvSpPr txBox="1"/>
          <p:nvPr/>
        </p:nvSpPr>
        <p:spPr>
          <a:xfrm>
            <a:off x="3040197" y="2908956"/>
            <a:ext cx="2378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</a:rPr>
              <a:t>@ambivert_sumant</a:t>
            </a:r>
            <a:endParaRPr lang="en-IN" sz="16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560825" y="2092520"/>
            <a:ext cx="3512700" cy="479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Types of Linked List</a:t>
            </a:r>
            <a:endParaRPr sz="1800" dirty="0">
              <a:latin typeface="Noto Sans Mono Cond" panose="020B0509040504020204" pitchFamily="50"/>
              <a:ea typeface="Noto Sans Mono Cond" panose="020B0509040504020204" pitchFamily="50"/>
              <a:cs typeface="Noto Sans Mono Cond" panose="020B0509040504020204" pitchFamily="50"/>
            </a:endParaRPr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7DB4205-D866-4C2B-9DCB-635D0B80E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135329"/>
              </p:ext>
            </p:extLst>
          </p:nvPr>
        </p:nvGraphicFramePr>
        <p:xfrm>
          <a:off x="560825" y="2581274"/>
          <a:ext cx="4483100" cy="1809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4948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136742D-F474-4664-9193-199FE484F4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AACEC02-04BC-41DC-8B98-40F778B29B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12E35BB-CAB3-4A7C-BF1C-C2FA3743F6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F4019A0-A26F-413C-BE55-21EDA0ABA1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4D7BAAC-A112-4CA9-B1A2-0552F85CD3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631FA38-FA41-403A-8C36-B914C1FCB8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Singly Linked List</a:t>
            </a:r>
            <a:endParaRPr dirty="0"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401724" y="1262134"/>
            <a:ext cx="4429009" cy="2073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A single linked list is a data structure that consists of nodes, where each node contains data and a reference (or link) to the next node in the sequence.</a:t>
            </a:r>
            <a:endParaRPr sz="2000" dirty="0">
              <a:latin typeface="Noto Sans Mono Cond" panose="020B0509040504020204" pitchFamily="50"/>
              <a:ea typeface="Noto Sans Mono Cond" panose="020B0509040504020204" pitchFamily="50"/>
              <a:cs typeface="Noto Sans Mono Cond" panose="020B0509040504020204" pitchFamily="50"/>
            </a:endParaRPr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3598333" y="593134"/>
            <a:ext cx="5156199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ABOUT SINGLY LINKED LIST</a:t>
            </a:r>
            <a:endParaRPr dirty="0">
              <a:latin typeface="Noto Sans Mono Cond" panose="020B0509040504020204" pitchFamily="50"/>
              <a:ea typeface="Noto Sans Mono Cond" panose="020B0509040504020204" pitchFamily="50"/>
              <a:cs typeface="Noto Sans Mono Cond" panose="020B0509040504020204" pitchFamily="5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2DD811-E97A-4610-BB86-1F58918B018E}"/>
              </a:ext>
            </a:extLst>
          </p:cNvPr>
          <p:cNvSpPr/>
          <p:nvPr/>
        </p:nvSpPr>
        <p:spPr>
          <a:xfrm>
            <a:off x="254000" y="3776133"/>
            <a:ext cx="787400" cy="6180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39E227-7D0F-4928-9ED3-02A90FF5953F}"/>
              </a:ext>
            </a:extLst>
          </p:cNvPr>
          <p:cNvSpPr/>
          <p:nvPr/>
        </p:nvSpPr>
        <p:spPr>
          <a:xfrm>
            <a:off x="8170334" y="3818533"/>
            <a:ext cx="787400" cy="6180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singly linked list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322692A-560F-424D-A2D8-DA3E9A422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29" y="3416863"/>
            <a:ext cx="9168457" cy="142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Structure of a Singly Linked List</a:t>
            </a:r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0163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 of Singly Linked List</a:t>
            </a:r>
            <a:endParaRPr dirty="0"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Memory Allocation</a:t>
            </a:r>
            <a:endParaRPr dirty="0"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</a:t>
            </a:r>
            <a:endParaRPr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2099168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dirty="0"/>
              <a:t>Definition of Node</a:t>
            </a:r>
            <a:endParaRPr dirty="0"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 1</a:t>
            </a:r>
            <a:endParaRPr dirty="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Head Pointer</a:t>
            </a:r>
            <a:endParaRPr dirty="0"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</a:t>
            </a:r>
            <a:endParaRPr/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Print the data.</a:t>
            </a:r>
            <a:endParaRPr dirty="0"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</a:t>
            </a:r>
            <a:endParaRPr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Assign the Data</a:t>
            </a:r>
            <a:endParaRPr dirty="0"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</a:t>
            </a:r>
            <a:endParaRPr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Connect the node with Each other </a:t>
            </a:r>
            <a:endParaRPr dirty="0"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" grpId="0"/>
      <p:bldP spid="663" grpId="0"/>
      <p:bldP spid="665" grpId="0"/>
      <p:bldP spid="667" grpId="0"/>
      <p:bldP spid="669" grpId="0"/>
      <p:bldP spid="6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>
            <a:spLocks noGrp="1"/>
          </p:cNvSpPr>
          <p:nvPr>
            <p:ph type="title"/>
          </p:nvPr>
        </p:nvSpPr>
        <p:spPr>
          <a:xfrm>
            <a:off x="2310133" y="3068824"/>
            <a:ext cx="4259991" cy="134230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:- Stores the value.</a:t>
            </a:r>
            <a:br>
              <a:rPr lang="en-US" dirty="0"/>
            </a:br>
            <a:r>
              <a:rPr lang="en-US" dirty="0"/>
              <a:t>Pointer(next):- Stores the address 	      of the next node.</a:t>
            </a:r>
            <a:endParaRPr dirty="0"/>
          </a:p>
        </p:txBody>
      </p:sp>
      <p:sp>
        <p:nvSpPr>
          <p:cNvPr id="369" name="Google Shape;369;p31"/>
          <p:cNvSpPr txBox="1">
            <a:spLocks noGrp="1"/>
          </p:cNvSpPr>
          <p:nvPr>
            <p:ph type="subTitle" idx="1"/>
          </p:nvPr>
        </p:nvSpPr>
        <p:spPr>
          <a:xfrm flipH="1">
            <a:off x="2310133" y="1845732"/>
            <a:ext cx="4100400" cy="1099891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struct Node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 int data;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 struct Node* next;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Mono Cond" panose="020B0509040504020204" pitchFamily="50"/>
                <a:ea typeface="Noto Sans Mono Cond" panose="020B0509040504020204" pitchFamily="50"/>
                <a:cs typeface="Noto Sans Mono Cond" panose="020B0509040504020204" pitchFamily="50"/>
              </a:rPr>
              <a:t>};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Mono Cond" panose="020B0509040504020204" pitchFamily="50"/>
              <a:ea typeface="Noto Sans Mono Cond" panose="020B0509040504020204" pitchFamily="50"/>
              <a:cs typeface="Noto Sans Mono Cond" panose="020B0509040504020204" pitchFamily="5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3E411-2B68-458C-94EE-61E215191880}"/>
              </a:ext>
            </a:extLst>
          </p:cNvPr>
          <p:cNvCxnSpPr/>
          <p:nvPr/>
        </p:nvCxnSpPr>
        <p:spPr>
          <a:xfrm>
            <a:off x="2310133" y="1845733"/>
            <a:ext cx="232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143AF7-0CE1-42A2-A7D7-8415610B25A3}"/>
              </a:ext>
            </a:extLst>
          </p:cNvPr>
          <p:cNvCxnSpPr/>
          <p:nvPr/>
        </p:nvCxnSpPr>
        <p:spPr>
          <a:xfrm>
            <a:off x="2310133" y="3018025"/>
            <a:ext cx="232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098C37F-6E13-4F35-9728-E76E1F62DF8D}"/>
              </a:ext>
            </a:extLst>
          </p:cNvPr>
          <p:cNvCxnSpPr/>
          <p:nvPr/>
        </p:nvCxnSpPr>
        <p:spPr>
          <a:xfrm>
            <a:off x="2310133" y="1845732"/>
            <a:ext cx="0" cy="1172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77AB26-0016-4E3A-8813-D667A51D2FD1}"/>
              </a:ext>
            </a:extLst>
          </p:cNvPr>
          <p:cNvCxnSpPr/>
          <p:nvPr/>
        </p:nvCxnSpPr>
        <p:spPr>
          <a:xfrm>
            <a:off x="4639733" y="1845732"/>
            <a:ext cx="0" cy="1172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/>
      <p:bldP spid="369" grpId="0" build="allAtOnce"/>
    </p:bldLst>
  </p:timing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</TotalTime>
  <Words>1716</Words>
  <Application>Microsoft Office PowerPoint</Application>
  <PresentationFormat>On-screen Show (16:9)</PresentationFormat>
  <Paragraphs>333</Paragraphs>
  <Slides>30</Slides>
  <Notes>30</Notes>
  <HiddenSlides>0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Anaheim</vt:lpstr>
      <vt:lpstr>Arial</vt:lpstr>
      <vt:lpstr>Barlow</vt:lpstr>
      <vt:lpstr>Barlow Condensed ExtraBold</vt:lpstr>
      <vt:lpstr>Calibri</vt:lpstr>
      <vt:lpstr>Consolas</vt:lpstr>
      <vt:lpstr>Inco</vt:lpstr>
      <vt:lpstr>Noto Sans Mono Cond</vt:lpstr>
      <vt:lpstr>Nunito Light</vt:lpstr>
      <vt:lpstr>Overpass Mono</vt:lpstr>
      <vt:lpstr>Raleway SemiBold</vt:lpstr>
      <vt:lpstr>Programming Lesson by Slidesgo</vt:lpstr>
      <vt:lpstr>SINGLE LINKED LIST</vt:lpstr>
      <vt:lpstr>TABLE OF CONTENTS</vt:lpstr>
      <vt:lpstr>INTRODUCTION</vt:lpstr>
      <vt:lpstr>INTRODUCTION</vt:lpstr>
      <vt:lpstr>Singly Linked List</vt:lpstr>
      <vt:lpstr>ABOUT SINGLY LINKED LIST</vt:lpstr>
      <vt:lpstr>Structure of a Singly Linked List</vt:lpstr>
      <vt:lpstr>Structure of Singly Linked List</vt:lpstr>
      <vt:lpstr>Data :- Stores the value. Pointer(next):- Stores the address        of the next node.</vt:lpstr>
      <vt:lpstr>1. Creation of Singly.</vt:lpstr>
      <vt:lpstr>DEFINITION OF CONCEPTS</vt:lpstr>
      <vt:lpstr>2. Traversing of Singly.</vt:lpstr>
      <vt:lpstr>Traversing means visiting each node in the list starting from the head node and proceeding till the last node.</vt:lpstr>
      <vt:lpstr>$96,290</vt:lpstr>
      <vt:lpstr>3. Insertion of Singly</vt:lpstr>
      <vt:lpstr>Types of Insertion of Singly LL</vt:lpstr>
      <vt:lpstr>20.4</vt:lpstr>
      <vt:lpstr>End and At given Node</vt:lpstr>
      <vt:lpstr>3.Deletion of Singly</vt:lpstr>
      <vt:lpstr>Types of Deletion of Singly LL</vt:lpstr>
      <vt:lpstr>Code Snipit</vt:lpstr>
      <vt:lpstr>At Begining</vt:lpstr>
      <vt:lpstr>At End</vt:lpstr>
      <vt:lpstr>Delete a given node </vt:lpstr>
      <vt:lpstr>ADVANTAGES AND DISADVANTAGES </vt:lpstr>
      <vt:lpstr>Singly Linked List</vt:lpstr>
      <vt:lpstr>Disadvantages</vt:lpstr>
      <vt:lpstr>Conclusion</vt:lpstr>
      <vt:lpstr>PRESENTED BY</vt:lpstr>
      <vt:lpstr>THANKS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Sumant Kumar</dc:creator>
  <cp:lastModifiedBy>Sumant Kumar</cp:lastModifiedBy>
  <cp:revision>61</cp:revision>
  <dcterms:modified xsi:type="dcterms:W3CDTF">2024-07-18T05:28:38Z</dcterms:modified>
</cp:coreProperties>
</file>