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BA6E-6F01-44E1-92C4-5DB7DD74D4F7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CF3B-569B-4E4B-B4A2-194B46A60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BA6E-6F01-44E1-92C4-5DB7DD74D4F7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CF3B-569B-4E4B-B4A2-194B46A60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BA6E-6F01-44E1-92C4-5DB7DD74D4F7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CF3B-569B-4E4B-B4A2-194B46A60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BA6E-6F01-44E1-92C4-5DB7DD74D4F7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CF3B-569B-4E4B-B4A2-194B46A60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BA6E-6F01-44E1-92C4-5DB7DD74D4F7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CF3B-569B-4E4B-B4A2-194B46A60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BA6E-6F01-44E1-92C4-5DB7DD74D4F7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CF3B-569B-4E4B-B4A2-194B46A60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BA6E-6F01-44E1-92C4-5DB7DD74D4F7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CF3B-569B-4E4B-B4A2-194B46A60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BA6E-6F01-44E1-92C4-5DB7DD74D4F7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CF3B-569B-4E4B-B4A2-194B46A60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BA6E-6F01-44E1-92C4-5DB7DD74D4F7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CF3B-569B-4E4B-B4A2-194B46A60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BA6E-6F01-44E1-92C4-5DB7DD74D4F7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CF3B-569B-4E4B-B4A2-194B46A60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BA6E-6F01-44E1-92C4-5DB7DD74D4F7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CF3B-569B-4E4B-B4A2-194B46A60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BA6E-6F01-44E1-92C4-5DB7DD74D4F7}" type="datetimeFigureOut">
              <a:rPr lang="zh-CN" altLang="en-US" smtClean="0"/>
              <a:pPr/>
              <a:t>2021/2/25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CF3B-569B-4E4B-B4A2-194B46A60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数据结构课设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 </a:t>
            </a:r>
            <a:r>
              <a:rPr lang="zh-CN" altLang="en-US" dirty="0" smtClean="0"/>
              <a:t>箱子装载问题</a:t>
            </a:r>
            <a:endParaRPr lang="en-US" altLang="zh-CN" dirty="0" smtClean="0"/>
          </a:p>
          <a:p>
            <a:r>
              <a:rPr lang="zh-CN" altLang="en-US" dirty="0" smtClean="0"/>
              <a:t>软</a:t>
            </a:r>
            <a:r>
              <a:rPr lang="en-US" altLang="zh-CN" dirty="0" smtClean="0"/>
              <a:t>5 </a:t>
            </a:r>
            <a:r>
              <a:rPr lang="zh-CN" altLang="en-US" dirty="0" smtClean="0"/>
              <a:t>庄运璇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FF</a:t>
            </a:r>
            <a:r>
              <a:rPr lang="zh-CN" altLang="en-US" dirty="0" smtClean="0"/>
              <a:t>算法的实现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个物品放入时 会先对赢者树进行搜索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若某内部节点的值</a:t>
            </a:r>
            <a:r>
              <a:rPr lang="en-US" altLang="zh-CN" dirty="0" smtClean="0"/>
              <a:t>&gt;=s[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则对其左子树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进行搜索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直</a:t>
            </a:r>
            <a:r>
              <a:rPr lang="zh-CN" altLang="en-US" dirty="0" smtClean="0"/>
              <a:t>到搜索至外部节点并找到相应的箱子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对此箱子的容量按装载物品后的进行重赋值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然</a:t>
            </a:r>
            <a:r>
              <a:rPr lang="zh-CN" altLang="en-US" dirty="0" smtClean="0"/>
              <a:t>后对赢者树进行重构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否则  对其右子树进行搜索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根据定义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&lt; c </a:t>
            </a:r>
            <a:r>
              <a:rPr lang="zh-CN" altLang="en-US" dirty="0" smtClean="0"/>
              <a:t>所以赢者树中必然存在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能容纳第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个物品的箱子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FF</a:t>
            </a:r>
            <a:r>
              <a:rPr lang="zh-CN" altLang="en-US" dirty="0" smtClean="0"/>
              <a:t>算</a:t>
            </a:r>
            <a:r>
              <a:rPr lang="zh-CN" altLang="en-US" smtClean="0"/>
              <a:t>法的复杂度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/>
              <a:t>初始化</a:t>
            </a:r>
            <a:r>
              <a:rPr lang="zh-CN" altLang="en-US" dirty="0" smtClean="0"/>
              <a:t>赢者树需要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的时间复杂度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重构赢者树需要</a:t>
            </a:r>
            <a:r>
              <a:rPr lang="en-US" altLang="zh-CN" dirty="0"/>
              <a:t>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的时间复杂度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所以最终的时间复杂度是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（ｎ＊ｌｏｇ）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此算</a:t>
            </a:r>
            <a:r>
              <a:rPr lang="zh-CN" altLang="en-US" dirty="0" smtClean="0"/>
              <a:t>法的主要空间开销在于赢者树的存储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构</a:t>
            </a:r>
            <a:r>
              <a:rPr lang="zh-CN" altLang="en-US" dirty="0" smtClean="0"/>
              <a:t>造赢者树需要ｎ个外部节点和ｎ－１个内部节点　故需要约　２ｎ－１的空间复杂度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BF</a:t>
            </a:r>
            <a:r>
              <a:rPr lang="zh-CN" altLang="en-US" smtClean="0"/>
              <a:t>算法描述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BF</a:t>
            </a:r>
            <a:r>
              <a:rPr lang="zh-CN" altLang="en-US" smtClean="0"/>
              <a:t>算法</a:t>
            </a:r>
            <a:r>
              <a:rPr lang="en-US" altLang="zh-CN" smtClean="0"/>
              <a:t>(Best Fit):</a:t>
            </a:r>
          </a:p>
          <a:p>
            <a:r>
              <a:rPr lang="zh-CN" altLang="en-US" smtClean="0"/>
              <a:t>对于任一放入的物品  选择能够装载此物品的当前容量最小的箱子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BF</a:t>
            </a:r>
            <a:r>
              <a:rPr lang="zh-CN" altLang="en-US" dirty="0" smtClean="0"/>
              <a:t>算法的实现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对于</a:t>
            </a:r>
            <a:r>
              <a:rPr lang="en-US" altLang="zh-CN" dirty="0" err="1" smtClean="0"/>
              <a:t>BestFit</a:t>
            </a:r>
            <a:r>
              <a:rPr lang="zh-CN" altLang="en-US" dirty="0" smtClean="0"/>
              <a:t> 可以使用 二叉搜索树 作为存储箱子的数据结构   以</a:t>
            </a:r>
            <a:r>
              <a:rPr lang="zh-CN" altLang="en-US" dirty="0" smtClean="0"/>
              <a:t>箱</a:t>
            </a:r>
            <a:r>
              <a:rPr lang="zh-CN" altLang="en-US" dirty="0" smtClean="0"/>
              <a:t>子的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key 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BF</a:t>
            </a:r>
            <a:r>
              <a:rPr lang="zh-CN" altLang="en-US" dirty="0" smtClean="0"/>
              <a:t>算法的实现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    当一个物品被放入的时候  </a:t>
            </a:r>
            <a:r>
              <a:rPr lang="zh-CN" altLang="en-US" dirty="0" smtClean="0"/>
              <a:t>首</a:t>
            </a:r>
            <a:r>
              <a:rPr lang="zh-CN" altLang="en-US" dirty="0" smtClean="0"/>
              <a:t>先对此二叉搜索树进行搜索 找到容量大于物品占用空间</a:t>
            </a:r>
            <a:r>
              <a:rPr lang="en-US" altLang="zh-CN" dirty="0" smtClean="0"/>
              <a:t>(s[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的最小箱子</a:t>
            </a:r>
            <a:r>
              <a:rPr lang="en-US" altLang="zh-CN" dirty="0" smtClean="0"/>
              <a:t>(</a:t>
            </a:r>
            <a:r>
              <a:rPr lang="zh-CN" altLang="en-US" dirty="0" smtClean="0"/>
              <a:t>容量记作</a:t>
            </a:r>
            <a:r>
              <a:rPr lang="en-US" altLang="zh-CN" dirty="0" err="1" smtClean="0"/>
              <a:t>box_size</a:t>
            </a:r>
            <a:r>
              <a:rPr lang="en-US" altLang="zh-CN" dirty="0" smtClean="0"/>
              <a:t>)</a:t>
            </a:r>
            <a:r>
              <a:rPr lang="zh-CN" altLang="en-US" dirty="0" smtClean="0"/>
              <a:t>  并减少对应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下箱子的数量  更新搜索树中</a:t>
            </a:r>
            <a:r>
              <a:rPr lang="en-US" altLang="zh-CN" dirty="0" smtClean="0"/>
              <a:t>key = </a:t>
            </a:r>
            <a:r>
              <a:rPr lang="en-US" altLang="zh-CN" dirty="0" err="1" smtClean="0"/>
              <a:t>box_size</a:t>
            </a:r>
            <a:r>
              <a:rPr lang="en-US" altLang="zh-CN" dirty="0" smtClean="0"/>
              <a:t>-s[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的节点的</a:t>
            </a:r>
            <a:r>
              <a:rPr lang="en-US" altLang="zh-CN" dirty="0" smtClean="0"/>
              <a:t>value   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3.2BF</a:t>
            </a:r>
            <a:r>
              <a:rPr lang="zh-CN" altLang="en-US" dirty="0" smtClean="0"/>
              <a:t>算法的复杂度分析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时</a:t>
            </a:r>
            <a:r>
              <a:rPr lang="zh-CN" altLang="en-US" dirty="0" smtClean="0"/>
              <a:t>间复杂度上 二叉搜索树使用红黑树 </a:t>
            </a:r>
            <a:r>
              <a:rPr lang="zh-CN" altLang="en-US" dirty="0" smtClean="0"/>
              <a:t>能</a:t>
            </a:r>
            <a:r>
              <a:rPr lang="zh-CN" altLang="en-US" dirty="0" smtClean="0"/>
              <a:t>防止数据量较大时搜索树退化为类线性表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对每个物品的放置操作具有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的时间复杂度   整套算法的时间复杂度为</a:t>
            </a:r>
            <a:r>
              <a:rPr lang="en-US" altLang="zh-CN" dirty="0" smtClean="0"/>
              <a:t>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空</a:t>
            </a:r>
            <a:r>
              <a:rPr lang="zh-CN" altLang="en-US" dirty="0" smtClean="0"/>
              <a:t>间复杂度为 </a:t>
            </a:r>
            <a:r>
              <a:rPr lang="en-US" altLang="zh-CN" dirty="0" err="1" smtClean="0"/>
              <a:t>n+c</a:t>
            </a:r>
            <a:r>
              <a:rPr lang="en-US" altLang="zh-CN" dirty="0" smtClean="0"/>
              <a:t> (c</a:t>
            </a:r>
            <a:r>
              <a:rPr lang="zh-CN" altLang="en-US" dirty="0" smtClean="0"/>
              <a:t>为使用的变量占用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BFD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FFD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BFD(Best Fit Decreasing): </a:t>
            </a:r>
            <a:r>
              <a:rPr lang="zh-CN" altLang="en-US" dirty="0" smtClean="0"/>
              <a:t>使用按降序排列的物品序列  再使用</a:t>
            </a:r>
            <a:r>
              <a:rPr lang="en-US" altLang="zh-CN" dirty="0" smtClean="0"/>
              <a:t>Best Fit</a:t>
            </a:r>
            <a:r>
              <a:rPr lang="zh-CN" altLang="en-US" dirty="0" smtClean="0"/>
              <a:t>算法依次放置物品</a:t>
            </a:r>
            <a:r>
              <a:rPr lang="en-US" altLang="zh-CN" dirty="0" smtClean="0"/>
              <a:t>   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FFD(First </a:t>
            </a:r>
            <a:r>
              <a:rPr lang="en-US" altLang="zh-CN" dirty="0" smtClean="0"/>
              <a:t>Fit Decreasing): </a:t>
            </a:r>
            <a:r>
              <a:rPr lang="zh-CN" altLang="en-US" dirty="0" smtClean="0"/>
              <a:t>使用按降序排列的物品序列  再使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First </a:t>
            </a:r>
            <a:r>
              <a:rPr lang="en-US" altLang="zh-CN" dirty="0" smtClean="0"/>
              <a:t>Fit</a:t>
            </a:r>
            <a:r>
              <a:rPr lang="zh-CN" altLang="en-US" dirty="0" smtClean="0"/>
              <a:t>算</a:t>
            </a:r>
            <a:r>
              <a:rPr lang="zh-CN" altLang="en-US" dirty="0" smtClean="0"/>
              <a:t>法</a:t>
            </a:r>
            <a:r>
              <a:rPr lang="zh-CN" altLang="en-US" dirty="0" smtClean="0"/>
              <a:t>依次放置物品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BFD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FFD</a:t>
            </a:r>
            <a:r>
              <a:rPr lang="zh-CN" altLang="en-US" dirty="0" smtClean="0"/>
              <a:t>需对物品序列进行排序预处理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QuickSort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时间复杂度仍为</a:t>
            </a:r>
            <a:r>
              <a:rPr lang="en-US" altLang="zh-CN" dirty="0" smtClean="0"/>
              <a:t>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题目分析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输</a:t>
            </a:r>
            <a:r>
              <a:rPr lang="zh-CN" altLang="en-US" dirty="0" smtClean="0"/>
              <a:t>入有</a:t>
            </a:r>
            <a:r>
              <a:rPr lang="en-US" altLang="zh-CN" dirty="0" smtClean="0"/>
              <a:t>: n</a:t>
            </a:r>
            <a:r>
              <a:rPr lang="zh-CN" altLang="en-US" dirty="0" smtClean="0"/>
              <a:t>个容量为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的物品 </a:t>
            </a:r>
            <a:r>
              <a:rPr lang="zh-CN" altLang="en-US" dirty="0"/>
              <a:t>若</a:t>
            </a:r>
            <a:r>
              <a:rPr lang="zh-CN" altLang="en-US" dirty="0" smtClean="0"/>
              <a:t>干个容量为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的箱子</a:t>
            </a: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这</a:t>
            </a:r>
            <a:r>
              <a:rPr lang="zh-CN" altLang="en-US" dirty="0" smtClean="0"/>
              <a:t>样必然能找到一个成功装载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而对于最优装载  得出确定答案是一个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但</a:t>
            </a:r>
            <a:r>
              <a:rPr lang="zh-CN" altLang="en-US" dirty="0" smtClean="0"/>
              <a:t>是存在几种近似解法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几种近似解法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 First Fit (FF)</a:t>
            </a:r>
          </a:p>
          <a:p>
            <a:pPr>
              <a:buNone/>
            </a:pPr>
            <a:r>
              <a:rPr lang="en-US" altLang="zh-CN" dirty="0" smtClean="0"/>
              <a:t>2 First Fit Decreasing(FFD)</a:t>
            </a:r>
          </a:p>
          <a:p>
            <a:pPr>
              <a:buNone/>
            </a:pPr>
            <a:r>
              <a:rPr lang="en-US" altLang="zh-CN" dirty="0" smtClean="0"/>
              <a:t>3 Best Fit (BF)</a:t>
            </a:r>
          </a:p>
          <a:p>
            <a:pPr>
              <a:buNone/>
            </a:pPr>
            <a:r>
              <a:rPr lang="en-US" altLang="zh-CN" dirty="0" smtClean="0"/>
              <a:t>4 Best Fit Decreasing(BFD)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算法具体</a:t>
            </a:r>
            <a:r>
              <a:rPr lang="zh-CN" altLang="en-US" dirty="0"/>
              <a:t>描述</a:t>
            </a:r>
            <a:r>
              <a:rPr lang="zh-CN" altLang="en-US" dirty="0" smtClean="0"/>
              <a:t>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40979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92494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3.1 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517232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FF</a:t>
            </a:r>
            <a:r>
              <a:rPr lang="zh-CN" altLang="en-US" dirty="0" smtClean="0"/>
              <a:t>的算法描述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85293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/>
              <a:t>对</a:t>
            </a:r>
            <a:r>
              <a:rPr lang="zh-CN" altLang="en-US" dirty="0" smtClean="0"/>
              <a:t>于任意物品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/>
              <a:t> </a:t>
            </a:r>
            <a:r>
              <a:rPr lang="zh-CN" altLang="en-US" dirty="0" smtClean="0"/>
              <a:t>  选用能够装载它的左起第一个箱子进行装载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FF</a:t>
            </a:r>
            <a:r>
              <a:rPr lang="zh-CN" altLang="en-US" dirty="0" smtClean="0"/>
              <a:t>算法的实现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 FF</a:t>
            </a:r>
            <a:r>
              <a:rPr lang="zh-CN" altLang="en-US" dirty="0" smtClean="0"/>
              <a:t>算法要求找到能够装载占用空间为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的物品的左起第一个箱子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第一</a:t>
            </a:r>
            <a:r>
              <a:rPr lang="zh-CN" altLang="en-US" dirty="0" smtClean="0"/>
              <a:t>种比较直观的实现方式是 将所有箱子放在一个顺序存储的线性表中 从左起依次遍历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直到找到符合条件的箱子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FF</a:t>
            </a:r>
            <a:r>
              <a:rPr lang="zh-CN" altLang="en-US" dirty="0" smtClean="0"/>
              <a:t>算法的实现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78092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第一</a:t>
            </a:r>
            <a:r>
              <a:rPr lang="zh-CN" altLang="en-US" dirty="0" smtClean="0"/>
              <a:t>种</a:t>
            </a:r>
            <a:r>
              <a:rPr lang="zh-CN" altLang="en-US" dirty="0"/>
              <a:t>方式</a:t>
            </a:r>
            <a:r>
              <a:rPr lang="zh-CN" altLang="en-US" dirty="0" smtClean="0"/>
              <a:t>的时间复杂度在最坏情况下将达到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FF</a:t>
            </a:r>
            <a:r>
              <a:rPr lang="zh-CN" altLang="en-US" dirty="0" smtClean="0"/>
              <a:t>算法的实现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43099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种方式则是使用赢者树对箱子群建模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将赢者树的比赛规则置为箱子容量大者胜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箱</a:t>
            </a:r>
            <a:r>
              <a:rPr lang="zh-CN" altLang="en-US" dirty="0" smtClean="0"/>
              <a:t>子容量一致时左起顺序小者胜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赢者树具有左断续的能力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900</Words>
  <Application>Microsoft Office PowerPoint</Application>
  <PresentationFormat>全屏显示(4:3)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数据结构课设</vt:lpstr>
      <vt:lpstr>1 题目分析</vt:lpstr>
      <vt:lpstr>2 几种近似解法</vt:lpstr>
      <vt:lpstr>3 算法具体描述与实现</vt:lpstr>
      <vt:lpstr>3.1 FF</vt:lpstr>
      <vt:lpstr>3.1 FF的算法描述</vt:lpstr>
      <vt:lpstr>3.1 FF算法的实现</vt:lpstr>
      <vt:lpstr>3.1 FF算法的实现</vt:lpstr>
      <vt:lpstr>3.1 FF算法的实现</vt:lpstr>
      <vt:lpstr>3.1 FF算法的实现</vt:lpstr>
      <vt:lpstr>3.1 FF算法的复杂度</vt:lpstr>
      <vt:lpstr>3.2 BF算法描述 </vt:lpstr>
      <vt:lpstr>3.2 BF算法的实现</vt:lpstr>
      <vt:lpstr>3.2 BF算法的实现</vt:lpstr>
      <vt:lpstr>3.2BF算法的复杂度分析</vt:lpstr>
      <vt:lpstr>3.3 BFD和FFD算法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数据结构课设</dc:title>
  <dc:creator>Administrator</dc:creator>
  <cp:lastModifiedBy>Administrator</cp:lastModifiedBy>
  <cp:revision>7</cp:revision>
  <dcterms:created xsi:type="dcterms:W3CDTF">2021-02-25T02:50:11Z</dcterms:created>
  <dcterms:modified xsi:type="dcterms:W3CDTF">2021-02-25T09:07:05Z</dcterms:modified>
</cp:coreProperties>
</file>