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6b18467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6b18467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6b184678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6b184678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6b184678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6b184678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b2c59f8c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b2c59f8c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6b18467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6b18467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b2c59f8c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b2c59f8c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6b18467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6b18467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6b184678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6b184678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6b184678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6b18467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6b184678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6b184678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b2c59f8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b2c59f8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Elm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Functional Programming op het front-end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075" y="260000"/>
            <a:ext cx="757725" cy="7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942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/>
              <a:t>*Installeer alvast de ‘code with me’ IntelliJ plugin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Side effects flow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075" y="260000"/>
            <a:ext cx="757725" cy="7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4475" y="1017725"/>
            <a:ext cx="58950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Elm runtime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075" y="260000"/>
            <a:ext cx="757725" cy="7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3100" y="1017725"/>
            <a:ext cx="581118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Elm compiler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075" y="260000"/>
            <a:ext cx="757725" cy="7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50" y="1470425"/>
            <a:ext cx="8259949" cy="22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Elm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140650" y="2571750"/>
            <a:ext cx="8520600" cy="1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Functionele front-end programmeertaal die naar Javascript/html/css compileert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Het is geen framework of library; volledige taal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Open source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075" y="260000"/>
            <a:ext cx="757725" cy="7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</a:t>
            </a:r>
            <a:r>
              <a:rPr lang="nl"/>
              <a:t>rvaring</a:t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140650" y="2571750"/>
            <a:ext cx="8520600" cy="1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Front-end op Alliander project</a:t>
            </a:r>
            <a:endParaRPr/>
          </a:p>
          <a:p>
            <a:pPr indent="0" lvl="0" marL="13716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</a:t>
            </a:r>
            <a:r>
              <a:rPr lang="nl"/>
              <a:t>igen project opgezet, met Jesse’s backend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075" y="260000"/>
            <a:ext cx="757725" cy="7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503800" y="4823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Voordelen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153725" y="2189275"/>
            <a:ext cx="8685300" cy="23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Snel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Geen runtime exceptions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Alles is een functie = Alles kan worden getest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Elm is biased over formatting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		</a:t>
            </a:r>
            <a:endParaRPr b="1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075" y="260000"/>
            <a:ext cx="757725" cy="7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503800" y="4823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Nadelen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229350" y="2076900"/>
            <a:ext cx="8685300" cy="23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Vrij hoogdrempelig zonder FP achtergrond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Nieuwe taal met weinig gebruikers/support/devs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Met </a:t>
            </a:r>
            <a:r>
              <a:rPr lang="nl"/>
              <a:t>ca. 16 uur ervaring sta ik nog voor veel raadsels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075" y="260000"/>
            <a:ext cx="757725" cy="7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503800" y="4823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Architectuur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075" y="260000"/>
            <a:ext cx="757725" cy="7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 flow: user input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075" y="260000"/>
            <a:ext cx="757725" cy="7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723" y="2057475"/>
            <a:ext cx="5962550" cy="10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 flow: user input &amp; side effect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075" y="260000"/>
            <a:ext cx="757725" cy="7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13" y="2022913"/>
            <a:ext cx="8379976" cy="10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Side effects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075" y="260000"/>
            <a:ext cx="757725" cy="7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500" y="1017725"/>
            <a:ext cx="70371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