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9.jpeg" ContentType="image/jpeg"/>
  <Override PartName="/ppt/media/image6.png" ContentType="image/png"/>
  <Override PartName="/ppt/media/image18.png" ContentType="image/png"/>
  <Override PartName="/ppt/media/image56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13.png" ContentType="image/png"/>
  <Override PartName="/ppt/media/image1.png" ContentType="image/png"/>
  <Override PartName="/ppt/media/image51.jpeg" ContentType="image/jpeg"/>
  <Override PartName="/ppt/media/image50.jpeg" ContentType="image/jpeg"/>
  <Override PartName="/ppt/media/image46.png" ContentType="image/png"/>
  <Override PartName="/ppt/media/image32.png" ContentType="image/png"/>
  <Override PartName="/ppt/media/image24.png" ContentType="image/png"/>
  <Override PartName="/ppt/media/image20.png" ContentType="image/png"/>
  <Override PartName="/ppt/media/image71.jpeg" ContentType="image/jpeg"/>
  <Override PartName="/ppt/media/image45.png" ContentType="image/png"/>
  <Override PartName="/ppt/media/image70.jpeg" ContentType="image/jpeg"/>
  <Override PartName="/ppt/media/image35.png" ContentType="image/png"/>
  <Override PartName="/ppt/media/image34.png" ContentType="image/png"/>
  <Override PartName="/ppt/media/image16.png" ContentType="image/png"/>
  <Override PartName="/ppt/media/image4.png" ContentType="image/png"/>
  <Override PartName="/ppt/media/image69.jpeg" ContentType="image/jpeg"/>
  <Override PartName="/ppt/media/image41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2.png" ContentType="image/png"/>
  <Override PartName="/ppt/media/image14.png" ContentType="image/png"/>
  <Override PartName="/ppt/media/image67.jpeg" ContentType="image/jpeg"/>
  <Override PartName="/ppt/media/image58.png" ContentType="image/png"/>
  <Override PartName="/ppt/media/image21.png" ContentType="image/png"/>
  <Override PartName="/ppt/media/image66.png" ContentType="image/png"/>
  <Override PartName="/ppt/media/image27.png" ContentType="image/png"/>
  <Override PartName="/ppt/media/image64.png" ContentType="image/png"/>
  <Override PartName="/ppt/media/image25.png" ContentType="image/png"/>
  <Override PartName="/ppt/media/image62.png" ContentType="image/png"/>
  <Override PartName="/ppt/media/image26.png" ContentType="image/png"/>
  <Override PartName="/ppt/media/image61.jpeg" ContentType="image/jpeg"/>
  <Override PartName="/ppt/media/image40.png" ContentType="image/png"/>
  <Override PartName="/ppt/media/image23.png" ContentType="image/png"/>
  <Override PartName="/ppt/media/image60.png" ContentType="image/png"/>
  <Override PartName="/ppt/media/image22.png" ContentType="image/png"/>
  <Override PartName="/ppt/media/image28.png" ContentType="image/png"/>
  <Override PartName="/ppt/media/image5.png" ContentType="image/png"/>
  <Override PartName="/ppt/media/image17.png" ContentType="image/png"/>
  <Override PartName="/ppt/media/image10.png" ContentType="image/png"/>
  <Override PartName="/ppt/media/image47.png" ContentType="image/png"/>
  <Override PartName="/ppt/media/image63.jpeg" ContentType="image/jpeg"/>
  <Override PartName="/ppt/media/image29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65.jpeg" ContentType="image/jpe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55.jpeg" ContentType="image/jpeg"/>
  <Override PartName="/ppt/media/image43.png" ContentType="image/png"/>
  <Override PartName="/ppt/media/image57.jpeg" ContentType="image/jpeg"/>
  <Override PartName="/ppt/media/image4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Type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901840" y="1740600"/>
            <a:ext cx="3181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741560" y="2611440"/>
            <a:ext cx="5082120" cy="29134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8240" y="2611440"/>
            <a:ext cx="4545360" cy="29106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774360" y="1740600"/>
            <a:ext cx="3339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503640" y="1371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114800" y="2056680"/>
            <a:ext cx="548532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7520" cy="34264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114800" y="2056680"/>
            <a:ext cx="5482440" cy="34264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510480" y="83412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743200" y="2514600"/>
            <a:ext cx="4618440" cy="289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InfluxDB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Time series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Toepassing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342240" y="1409040"/>
            <a:ext cx="3515040" cy="319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685800" y="1562760"/>
            <a:ext cx="8666280" cy="34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85800" y="1563120"/>
            <a:ext cx="8666280" cy="346608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7724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00800" y="1600200"/>
            <a:ext cx="913680" cy="456480"/>
          </a:xfrm>
          <a:prstGeom prst="wedgeRoundRectCallout">
            <a:avLst>
              <a:gd name="adj1" fmla="val -30324"/>
              <a:gd name="adj2" fmla="val 15833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Multiple query languages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457200" y="1600200"/>
            <a:ext cx="9059760" cy="11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SQL like query language with limited capability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3640" y="4341960"/>
            <a:ext cx="931680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508760" y="3016800"/>
            <a:ext cx="7177320" cy="20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540720" y="1728000"/>
            <a:ext cx="905976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Flux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Functional query language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37160" y="3173040"/>
            <a:ext cx="4892040" cy="23133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5029200" y="3173040"/>
            <a:ext cx="4892040" cy="23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Flux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has more functionality than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InfluxQL</a:t>
            </a:r>
            <a:br>
              <a:rPr sz="2000"/>
            </a:b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Group data by any column, not just tags / time intervals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Query across measurements (joins)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- Statistical tools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Tasks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Queries that run automatically and periodically on real-time data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Down sizing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Aggregating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Cleansing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Deep dive databases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 Waarom deze dbs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200400" y="685800"/>
            <a:ext cx="3949200" cy="45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measurements in a multitude of graphs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Gauge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Bar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Heatmap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Histogram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Alerts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Trigger alerts based on measurement values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Mail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Slack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 POST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Retention policies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Retain data only for a specific period of time.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Graph database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84920" y="2056680"/>
            <a:ext cx="2386080" cy="20538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379840" y="2056680"/>
            <a:ext cx="2386080" cy="20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971800" y="692280"/>
            <a:ext cx="4440600" cy="433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431640" y="68580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1600200" y="2915280"/>
            <a:ext cx="6629400" cy="23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31640" y="68580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Cypher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600200" y="2915280"/>
            <a:ext cx="6629400" cy="234252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5943600" y="2971800"/>
            <a:ext cx="1143000" cy="456480"/>
          </a:xfrm>
          <a:prstGeom prst="wedgeRoundRectCallout">
            <a:avLst>
              <a:gd name="adj1" fmla="val -68702"/>
              <a:gd name="adj2" fmla="val 171985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429000" y="2971800"/>
            <a:ext cx="914400" cy="456480"/>
          </a:xfrm>
          <a:prstGeom prst="wedgeRoundRectCallout">
            <a:avLst>
              <a:gd name="adj1" fmla="val -62829"/>
              <a:gd name="adj2" fmla="val 17679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Label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4572000" y="2972520"/>
            <a:ext cx="1143000" cy="456480"/>
          </a:xfrm>
          <a:prstGeom prst="wedgeRoundRectCallout">
            <a:avLst>
              <a:gd name="adj1" fmla="val -75598"/>
              <a:gd name="adj2" fmla="val 178211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828800" y="2972520"/>
            <a:ext cx="1143000" cy="456480"/>
          </a:xfrm>
          <a:prstGeom prst="wedgeRoundRectCallout">
            <a:avLst>
              <a:gd name="adj1" fmla="val 13727"/>
              <a:gd name="adj2" fmla="val 173404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Dire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ctio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nalit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y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743200" y="2230920"/>
            <a:ext cx="4554360" cy="30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Joins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685800" y="2443680"/>
            <a:ext cx="8686800" cy="223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De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pth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sea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rch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914400" y="2462400"/>
            <a:ext cx="8458200" cy="21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541440" y="1064160"/>
            <a:ext cx="9059760" cy="2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469440" y="1186200"/>
            <a:ext cx="905976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Indices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0" y="2165400"/>
            <a:ext cx="5715000" cy="28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069080" y="2285280"/>
            <a:ext cx="210312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Features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Visualize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nodes and relations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Constraints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node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Unique relationship property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Node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Relationship property existence (enterprise)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- And more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4113000" y="2279520"/>
            <a:ext cx="2244600" cy="99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Conclusie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52920" cy="19677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52920" cy="19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82960" cy="431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03640" y="1326240"/>
            <a:ext cx="906048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03640" y="225720"/>
            <a:ext cx="9059760" cy="9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503640" y="1326240"/>
            <a:ext cx="905976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646280" y="4341960"/>
            <a:ext cx="72619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395080"/>
            <a:ext cx="4751280" cy="30880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914400" y="1512000"/>
            <a:ext cx="33397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869000" y="2395080"/>
            <a:ext cx="4970880" cy="308808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5961600" y="1512000"/>
            <a:ext cx="31816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2023-05-26T15:36:15Z</dcterms:modified>
  <cp:revision>77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