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Much more functionality than InfluxQL, i.e.: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Loads of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And many more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Complex query language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720"/>
            <a:ext cx="10078560" cy="566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20"/>
            <a:ext cx="10078560" cy="566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20"/>
            <a:ext cx="10078560" cy="566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20"/>
            <a:ext cx="10078560" cy="566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720"/>
            <a:ext cx="10078560" cy="5668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 rot="6000">
            <a:off x="914400" y="947520"/>
            <a:ext cx="8454600" cy="407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2932560" y="920520"/>
            <a:ext cx="4198320" cy="381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40" y="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57600" y="1143000"/>
            <a:ext cx="2436120" cy="20566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228600" y="3629160"/>
            <a:ext cx="9705240" cy="16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504000" y="4343400"/>
            <a:ext cx="93250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SELECT * FROM temperature WHERE time &gt; 1677628800 AND time &lt; 1678579200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Simplicity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Recognizable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Disadvantages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Can’t query across measurements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Can only perform simple operations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566820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057400" y="4021920"/>
            <a:ext cx="59418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from(bucket: “temperature”)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    </a:t>
            </a:r>
            <a:r>
              <a:rPr b="0" lang="en-US" sz="1600" spc="-1" strike="noStrike">
                <a:solidFill>
                  <a:srgbClr val="6a8759"/>
                </a:solidFill>
                <a:latin typeface="JetBrains Mono"/>
                <a:ea typeface="JetBrains Mono"/>
              </a:rPr>
              <a:t>|&gt; range(start: 167762880, end: 1678579200)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2023-03-15T22:19:28Z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