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120" cy="566676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566676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Much more functionality than InfluxQL, i.e.: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Loads of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And many more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Complex query language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7120" cy="566676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0" y="720"/>
            <a:ext cx="10077120" cy="5666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0" y="720"/>
            <a:ext cx="10077120" cy="5666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values.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0" y="720"/>
            <a:ext cx="10077120" cy="5666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0" y="720"/>
            <a:ext cx="10077120" cy="5666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720"/>
            <a:ext cx="10077120" cy="5666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 rot="6000">
            <a:off x="914400" y="947520"/>
            <a:ext cx="8453160" cy="407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000" cy="567036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000" cy="567036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80000" cy="56703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286000" y="2057400"/>
            <a:ext cx="2390400" cy="20574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5382000" y="2057400"/>
            <a:ext cx="239040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120" cy="56667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80000" cy="567036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828800" y="1888920"/>
            <a:ext cx="638136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000" cy="567036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380920" y="1568880"/>
            <a:ext cx="3305880" cy="30416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1371600" y="1600200"/>
            <a:ext cx="3444840" cy="299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000" cy="567036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000" cy="567036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647000" y="4343400"/>
            <a:ext cx="72680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MATCH (:Person {name: 'Tom Hanks'})-[:DIRECTED]→(movie:Movie)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RETURN movie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000" cy="567036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000" cy="567036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Todo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Todo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TODO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80000" cy="567036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2514960" y="685800"/>
            <a:ext cx="6857640" cy="451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36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720" cy="567036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720" cy="567036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143000" y="2143440"/>
            <a:ext cx="3657600" cy="197136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5257800" y="2143440"/>
            <a:ext cx="3657600" cy="197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566676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3109680" y="1409400"/>
            <a:ext cx="351972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720" cy="567036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 rot="21595800">
            <a:off x="2745000" y="1807200"/>
            <a:ext cx="4655880" cy="299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720" cy="567036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061080" y="1600200"/>
            <a:ext cx="379692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720" cy="567036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720" cy="567036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TODO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1647000" y="4343400"/>
            <a:ext cx="72680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TODO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720" cy="567036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720" cy="567036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Todo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Todo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TODO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720" cy="567036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566676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440" y="0"/>
            <a:ext cx="10077120" cy="566676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971800" y="1371600"/>
            <a:ext cx="4058280" cy="350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120" cy="566676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566676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04000" y="4343400"/>
            <a:ext cx="93236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SELECT * FROM temperature WHERE time &gt; 1677628800 AND time &lt; 1678579200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566676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Simplicity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Recognizable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Can’t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only perform simple operations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7120" cy="566676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057400" y="4021920"/>
            <a:ext cx="594036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from(bucket: “temperature”)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|&gt; range(start: 167762880, end: 1678579200)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2023-04-28T17:18:25Z</dcterms:modified>
  <cp:revision>36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