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Type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9280" cy="5668920"/>
          </a:xfrm>
          <a:prstGeom prst="rect">
            <a:avLst/>
          </a:prstGeom>
          <a:ln w="0">
            <a:noFill/>
          </a:ln>
        </p:spPr>
      </p:pic>
      <p:sp>
        <p:nvSpPr>
          <p:cNvPr id="72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Update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440" y="0"/>
            <a:ext cx="10079280" cy="566892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1647000" y="4343400"/>
            <a:ext cx="72666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5943600" y="1828800"/>
            <a:ext cx="318456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4743720" y="2612160"/>
            <a:ext cx="5086080" cy="291600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28600" y="2612160"/>
            <a:ext cx="4548960" cy="2913120"/>
          </a:xfrm>
          <a:prstGeom prst="rect">
            <a:avLst/>
          </a:prstGeom>
          <a:ln w="0">
            <a:noFill/>
          </a:ln>
        </p:spPr>
      </p:pic>
      <p:sp>
        <p:nvSpPr>
          <p:cNvPr id="82" name=""/>
          <p:cNvSpPr txBox="1"/>
          <p:nvPr/>
        </p:nvSpPr>
        <p:spPr>
          <a:xfrm>
            <a:off x="771840" y="1828800"/>
            <a:ext cx="334296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9280" cy="5668920"/>
          </a:xfrm>
          <a:prstGeom prst="rect">
            <a:avLst/>
          </a:prstGeom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504000" y="1371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Aggregate pipelines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Multi-stage pipelines that transform documents into aggregated results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Simplify complex queries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new documents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Sorting, grouping, aggregating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280" cy="566892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3886200" y="2057400"/>
            <a:ext cx="5486400" cy="342900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685800" y="2057400"/>
            <a:ext cx="3200400" cy="34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280" cy="566892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685800" y="2057400"/>
            <a:ext cx="3200400" cy="342900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 txBox="1"/>
          <p:nvPr/>
        </p:nvSpPr>
        <p:spPr>
          <a:xfrm>
            <a:off x="3886200" y="2057400"/>
            <a:ext cx="5486400" cy="342900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9280" cy="566892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Atomicity across multiple: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Operations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Shards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9280" cy="566892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Change streams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Access real-time data changes 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Deployments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9280" cy="566892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much more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Document references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Time series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Tree structures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5680" cy="566532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InfluxDB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Time series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5680" cy="566532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Toepassing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5680" cy="566532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109680" y="1409400"/>
            <a:ext cx="3518280" cy="319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5680" cy="566532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685800" y="1906560"/>
            <a:ext cx="8685720" cy="20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440" y="0"/>
            <a:ext cx="10075680" cy="566532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971800" y="1371600"/>
            <a:ext cx="4056840" cy="350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5680" cy="566532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5680" cy="566532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SQL like query language with limited capability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504000" y="4343400"/>
            <a:ext cx="93222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SELECT * FROM temperature WHERE time &gt; 1677628800 AND time &lt; 1678579200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5680" cy="566532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Simplicity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Recognizable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Can’t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only perform simple operations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5680" cy="566532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Flux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Functional query language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2057400" y="4021920"/>
            <a:ext cx="5938920" cy="5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from(bucket: “temperature”)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|&gt; range(start: 167762880, end: 1678579200)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5680" cy="5665320"/>
          </a:xfrm>
          <a:prstGeom prst="rect">
            <a:avLst/>
          </a:prstGeom>
          <a:ln w="0">
            <a:noFill/>
          </a:ln>
        </p:spPr>
      </p:pic>
      <p:sp>
        <p:nvSpPr>
          <p:cNvPr id="130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Much more functionality than InfluxQL, i.e.: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Loads of statistical tools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And many more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Complex query language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5680" cy="566532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>
            <a:off x="0" y="720"/>
            <a:ext cx="10075680" cy="5665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Queries that run automatically and periodically on real-time data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Down sizing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Aggregating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Cleansing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Deep dive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 Waarom deze dbs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0" y="720"/>
            <a:ext cx="10075680" cy="5665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Alerts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Trigger alerts based on measurement values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 POST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0" y="720"/>
            <a:ext cx="10075680" cy="5665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measurements in a multitude of graphs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Gauge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Heatmap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Histogram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/>
          <p:nvPr/>
        </p:nvSpPr>
        <p:spPr>
          <a:xfrm>
            <a:off x="0" y="720"/>
            <a:ext cx="10075680" cy="5665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Retention policies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Retain data only for a specific period of time.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8560" cy="5668920"/>
          </a:xfrm>
          <a:prstGeom prst="rect">
            <a:avLst/>
          </a:prstGeom>
          <a:ln w="0">
            <a:noFill/>
          </a:ln>
        </p:spPr>
      </p:pic>
      <p:sp>
        <p:nvSpPr>
          <p:cNvPr id="147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Neo4j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Graph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8560" cy="5668920"/>
          </a:xfrm>
          <a:prstGeom prst="rect">
            <a:avLst/>
          </a:prstGeom>
          <a:ln w="0">
            <a:noFill/>
          </a:ln>
        </p:spPr>
      </p:pic>
      <p:sp>
        <p:nvSpPr>
          <p:cNvPr id="150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8560" cy="566892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286000" y="2057400"/>
            <a:ext cx="2388960" cy="205596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5382000" y="2057400"/>
            <a:ext cx="2388960" cy="205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8560" cy="5668920"/>
          </a:xfrm>
          <a:prstGeom prst="rect">
            <a:avLst/>
          </a:prstGeom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1828800" y="1888920"/>
            <a:ext cx="6379920" cy="214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8560" cy="5668920"/>
          </a:xfrm>
          <a:prstGeom prst="rect">
            <a:avLst/>
          </a:prstGeom>
          <a:ln w="0">
            <a:noFill/>
          </a:ln>
        </p:spPr>
      </p:pic>
      <p:sp>
        <p:nvSpPr>
          <p:cNvPr id="163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5380920" y="1568880"/>
            <a:ext cx="3304440" cy="304020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1371600" y="1600200"/>
            <a:ext cx="3443400" cy="299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8560" cy="5668920"/>
          </a:xfrm>
          <a:prstGeom prst="rect">
            <a:avLst/>
          </a:prstGeom>
          <a:ln w="0">
            <a:noFill/>
          </a:ln>
        </p:spPr>
      </p:pic>
      <p:sp>
        <p:nvSpPr>
          <p:cNvPr id="168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560" cy="5668920"/>
          </a:xfrm>
          <a:prstGeom prst="rect">
            <a:avLst/>
          </a:prstGeom>
          <a:ln w="0">
            <a:noFill/>
          </a:ln>
        </p:spPr>
      </p:pic>
      <p:sp>
        <p:nvSpPr>
          <p:cNvPr id="170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1647720" y="4343400"/>
            <a:ext cx="72666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MATCH (:Person {name: 'Tom Hanks'})-[:DIRECTED]→(movie:Movie)</a:t>
            </a:r>
            <a:br>
              <a:rPr sz="1600"/>
            </a:b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RETURN movie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4069800" y="2689920"/>
            <a:ext cx="1872720" cy="5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280" cy="566892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8560" cy="5668920"/>
          </a:xfrm>
          <a:prstGeom prst="rect">
            <a:avLst/>
          </a:prstGeom>
          <a:ln w="0">
            <a:noFill/>
          </a:ln>
        </p:spPr>
      </p:pic>
      <p:sp>
        <p:nvSpPr>
          <p:cNvPr id="175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4069800" y="2286000"/>
            <a:ext cx="1872720" cy="5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8560" cy="5668920"/>
          </a:xfrm>
          <a:prstGeom prst="rect">
            <a:avLst/>
          </a:prstGeom>
          <a:ln w="0">
            <a:noFill/>
          </a:ln>
        </p:spPr>
      </p:pic>
      <p:sp>
        <p:nvSpPr>
          <p:cNvPr id="179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nodes and relations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"/>
          <p:cNvSpPr/>
          <p:nvPr/>
        </p:nvSpPr>
        <p:spPr>
          <a:xfrm>
            <a:off x="4114800" y="2280240"/>
            <a:ext cx="2247120" cy="100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Conclusie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9280" cy="566892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9280" cy="566892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1143000" y="2143440"/>
            <a:ext cx="3656160" cy="196992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5257800" y="2143440"/>
            <a:ext cx="3656160" cy="196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9280" cy="566892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2971800" y="1117440"/>
            <a:ext cx="3886200" cy="43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9280" cy="566892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-6480" y="8640"/>
            <a:ext cx="10079280" cy="566892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504000" y="226080"/>
            <a:ext cx="90651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04000" y="1326600"/>
            <a:ext cx="9065160" cy="32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647000" y="4343400"/>
            <a:ext cx="72666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2"/>
          <a:srcRect l="0" t="0" r="0" b="13"/>
          <a:stretch/>
        </p:blipFill>
        <p:spPr>
          <a:xfrm>
            <a:off x="228600" y="2395800"/>
            <a:ext cx="4754880" cy="309060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 txBox="1"/>
          <p:nvPr/>
        </p:nvSpPr>
        <p:spPr>
          <a:xfrm>
            <a:off x="771840" y="1828800"/>
            <a:ext cx="334296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3"/>
          <a:stretch/>
        </p:blipFill>
        <p:spPr>
          <a:xfrm>
            <a:off x="4871160" y="2395800"/>
            <a:ext cx="4974480" cy="309060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 txBox="1"/>
          <p:nvPr/>
        </p:nvSpPr>
        <p:spPr>
          <a:xfrm>
            <a:off x="5943600" y="1828800"/>
            <a:ext cx="318456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2023-05-24T23:52:27Z</dcterms:modified>
  <cp:revision>48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