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18.png" ContentType="image/png"/>
  <Override PartName="/ppt/media/image56.png" ContentType="image/png"/>
  <Override PartName="/ppt/media/image54.png" ContentType="image/png"/>
  <Override PartName="/ppt/media/image53.png" ContentType="image/png"/>
  <Override PartName="/ppt/media/image52.jpeg" ContentType="image/jpeg"/>
  <Override PartName="/ppt/media/image13.png" ContentType="image/png"/>
  <Override PartName="/ppt/media/image1.png" ContentType="image/png"/>
  <Override PartName="/ppt/media/image51.jpeg" ContentType="image/jpeg"/>
  <Override PartName="/ppt/media/image50.jpeg" ContentType="image/jpeg"/>
  <Override PartName="/ppt/media/image46.png" ContentType="image/png"/>
  <Override PartName="/ppt/media/image32.png" ContentType="image/png"/>
  <Override PartName="/ppt/media/image24.png" ContentType="image/png"/>
  <Override PartName="/ppt/media/image20.png" ContentType="image/png"/>
  <Override PartName="/ppt/media/image71.jpeg" ContentType="image/jpeg"/>
  <Override PartName="/ppt/media/image45.png" ContentType="image/png"/>
  <Override PartName="/ppt/media/image70.jpeg" ContentType="image/jpeg"/>
  <Override PartName="/ppt/media/image35.png" ContentType="image/png"/>
  <Override PartName="/ppt/media/image34.png" ContentType="image/png"/>
  <Override PartName="/ppt/media/image16.png" ContentType="image/png"/>
  <Override PartName="/ppt/media/image4.png" ContentType="image/png"/>
  <Override PartName="/ppt/media/image69.jpeg" ContentType="image/jpeg"/>
  <Override PartName="/ppt/media/image41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68.png" ContentType="image/png"/>
  <Override PartName="/ppt/media/image31.png" ContentType="image/png"/>
  <Override PartName="/ppt/media/image2.png" ContentType="image/png"/>
  <Override PartName="/ppt/media/image14.png" ContentType="image/png"/>
  <Override PartName="/ppt/media/image67.jpeg" ContentType="image/jpeg"/>
  <Override PartName="/ppt/media/image58.png" ContentType="image/png"/>
  <Override PartName="/ppt/media/image21.png" ContentType="image/png"/>
  <Override PartName="/ppt/media/image66.png" ContentType="image/png"/>
  <Override PartName="/ppt/media/image27.png" ContentType="image/png"/>
  <Override PartName="/ppt/media/image64.png" ContentType="image/png"/>
  <Override PartName="/ppt/media/image25.png" ContentType="image/png"/>
  <Override PartName="/ppt/media/image62.png" ContentType="image/png"/>
  <Override PartName="/ppt/media/image26.png" ContentType="image/png"/>
  <Override PartName="/ppt/media/image61.jpeg" ContentType="image/jpeg"/>
  <Override PartName="/ppt/media/image40.png" ContentType="image/png"/>
  <Override PartName="/ppt/media/image23.png" ContentType="image/png"/>
  <Override PartName="/ppt/media/image60.png" ContentType="image/png"/>
  <Override PartName="/ppt/media/image22.png" ContentType="image/png"/>
  <Override PartName="/ppt/media/image28.png" ContentType="image/png"/>
  <Override PartName="/ppt/media/image5.png" ContentType="image/png"/>
  <Override PartName="/ppt/media/image17.png" ContentType="image/png"/>
  <Override PartName="/ppt/media/image10.png" ContentType="image/png"/>
  <Override PartName="/ppt/media/image47.png" ContentType="image/png"/>
  <Override PartName="/ppt/media/image63.jpeg" ContentType="image/jpeg"/>
  <Override PartName="/ppt/media/image29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65.jpeg" ContentType="image/jpe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55.jpeg" ContentType="image/jpeg"/>
  <Override PartName="/ppt/media/image43.png" ContentType="image/png"/>
  <Override PartName="/ppt/media/image57.jpeg" ContentType="image/jpeg"/>
  <Override PartName="/ppt/media/image4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Type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1646280" y="4341960"/>
            <a:ext cx="72619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901840" y="1740600"/>
            <a:ext cx="31816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741560" y="2611440"/>
            <a:ext cx="5082120" cy="291348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8240" y="2611440"/>
            <a:ext cx="4545360" cy="29106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914400" y="1740600"/>
            <a:ext cx="33397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503640" y="1371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520" cy="34264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114800" y="2056680"/>
            <a:ext cx="548532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520" cy="342648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114800" y="2056680"/>
            <a:ext cx="5482440" cy="34264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510480" y="83412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43200" y="2362320"/>
            <a:ext cx="4618440" cy="28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Toepassing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342240" y="1409040"/>
            <a:ext cx="3515040" cy="31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85800" y="1562760"/>
            <a:ext cx="8666280" cy="34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85800" y="1563120"/>
            <a:ext cx="8666280" cy="346608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772400" y="1600200"/>
            <a:ext cx="913680" cy="45648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400800" y="1600200"/>
            <a:ext cx="913680" cy="45648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Multiple 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57200" y="1600200"/>
            <a:ext cx="9059760" cy="11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3640" y="4341960"/>
            <a:ext cx="931680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508760" y="3016800"/>
            <a:ext cx="7177320" cy="20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720" y="1728000"/>
            <a:ext cx="905976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37160" y="3173040"/>
            <a:ext cx="4892040" cy="23133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029200" y="3173040"/>
            <a:ext cx="4892040" cy="23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Flux has more functionality than InfluxQL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Group data by any column, not just tags / time intervals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Query across measurements (joins)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Deep dive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Waarom deze dbs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200400" y="685800"/>
            <a:ext cx="3949200" cy="45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84920" y="2056680"/>
            <a:ext cx="2386080" cy="20538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5379840" y="2056680"/>
            <a:ext cx="2386080" cy="205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971800" y="692280"/>
            <a:ext cx="4440600" cy="433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828800" y="2915280"/>
            <a:ext cx="6629400" cy="234252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457200" y="1978560"/>
            <a:ext cx="905976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57200" y="1978560"/>
            <a:ext cx="905976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828800" y="2915280"/>
            <a:ext cx="6629400" cy="234252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6172200" y="2972520"/>
            <a:ext cx="1143000" cy="456480"/>
          </a:xfrm>
          <a:prstGeom prst="wedgeRoundRectCallout">
            <a:avLst>
              <a:gd name="adj1" fmla="val -68702"/>
              <a:gd name="adj2" fmla="val 171985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657600" y="2971800"/>
            <a:ext cx="914400" cy="456480"/>
          </a:xfrm>
          <a:prstGeom prst="wedgeRoundRectCallout">
            <a:avLst>
              <a:gd name="adj1" fmla="val -62829"/>
              <a:gd name="adj2" fmla="val 176792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800600" y="2972520"/>
            <a:ext cx="1143000" cy="456480"/>
          </a:xfrm>
          <a:prstGeom prst="wedgeRoundRectCallout">
            <a:avLst>
              <a:gd name="adj1" fmla="val -75598"/>
              <a:gd name="adj2" fmla="val 178211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2057400" y="2971800"/>
            <a:ext cx="1143000" cy="456480"/>
          </a:xfrm>
          <a:prstGeom prst="wedgeRoundRectCallout">
            <a:avLst>
              <a:gd name="adj1" fmla="val 13727"/>
              <a:gd name="adj2" fmla="val 173404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Clause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Dire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ction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ality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43200" y="2230920"/>
            <a:ext cx="4554360" cy="30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Joins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685800" y="2443680"/>
            <a:ext cx="8686800" cy="223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pth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sea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rch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85800" y="2462400"/>
            <a:ext cx="8686800" cy="22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Indices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86000" y="2165400"/>
            <a:ext cx="5715000" cy="286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069080" y="2285280"/>
            <a:ext cx="21031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Constraints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node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relationship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Node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Relationship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And more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 txBox="1"/>
          <p:nvPr/>
        </p:nvSpPr>
        <p:spPr>
          <a:xfrm>
            <a:off x="1600200" y="1814040"/>
            <a:ext cx="6738480" cy="252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Do proper research prior to usage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-The basics are not that hard, 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he devil is in the details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Choose a database that fits the model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Choose a database that fits the throughput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52920" cy="196776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52920" cy="196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82960" cy="431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46280" y="4341960"/>
            <a:ext cx="72619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240" y="2395080"/>
            <a:ext cx="4751280" cy="308808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1143000" y="1512720"/>
            <a:ext cx="31111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869000" y="2395080"/>
            <a:ext cx="4970880" cy="308808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6172200" y="1512000"/>
            <a:ext cx="274320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2023-05-26T16:08:59Z</dcterms:modified>
  <cp:revision>81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