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9.jpeg" ContentType="image/jpeg"/>
  <Override PartName="/ppt/media/image6.png" ContentType="image/png"/>
  <Override PartName="/ppt/media/image18.png" ContentType="image/png"/>
  <Override PartName="/ppt/media/image56.png" ContentType="image/png"/>
  <Override PartName="/ppt/media/image54.png" ContentType="image/png"/>
  <Override PartName="/ppt/media/image53.png" ContentType="image/png"/>
  <Override PartName="/ppt/media/image52.jpeg" ContentType="image/jpeg"/>
  <Override PartName="/ppt/media/image13.png" ContentType="image/png"/>
  <Override PartName="/ppt/media/image1.png" ContentType="image/png"/>
  <Override PartName="/ppt/media/image51.jpeg" ContentType="image/jpeg"/>
  <Override PartName="/ppt/media/image50.jpeg" ContentType="image/jpeg"/>
  <Override PartName="/ppt/media/image46.png" ContentType="image/png"/>
  <Override PartName="/ppt/media/image32.png" ContentType="image/png"/>
  <Override PartName="/ppt/media/image24.png" ContentType="image/png"/>
  <Override PartName="/ppt/media/image20.png" ContentType="image/png"/>
  <Override PartName="/ppt/media/image71.jpeg" ContentType="image/jpeg"/>
  <Override PartName="/ppt/media/image45.png" ContentType="image/png"/>
  <Override PartName="/ppt/media/image70.jpeg" ContentType="image/jpeg"/>
  <Override PartName="/ppt/media/image35.png" ContentType="image/png"/>
  <Override PartName="/ppt/media/image34.png" ContentType="image/png"/>
  <Override PartName="/ppt/media/image16.png" ContentType="image/png"/>
  <Override PartName="/ppt/media/image4.png" ContentType="image/png"/>
  <Override PartName="/ppt/media/image69.jpeg" ContentType="image/jpeg"/>
  <Override PartName="/ppt/media/image41.png" ContentType="image/png"/>
  <Override PartName="/ppt/media/image33.png" ContentType="image/png"/>
  <Override PartName="/ppt/media/image15.png" ContentType="image/png"/>
  <Override PartName="/ppt/media/image3.png" ContentType="image/png"/>
  <Override PartName="/ppt/media/image68.png" ContentType="image/png"/>
  <Override PartName="/ppt/media/image31.png" ContentType="image/png"/>
  <Override PartName="/ppt/media/image2.png" ContentType="image/png"/>
  <Override PartName="/ppt/media/image14.png" ContentType="image/png"/>
  <Override PartName="/ppt/media/image67.jpeg" ContentType="image/jpeg"/>
  <Override PartName="/ppt/media/image58.png" ContentType="image/png"/>
  <Override PartName="/ppt/media/image21.png" ContentType="image/png"/>
  <Override PartName="/ppt/media/image66.png" ContentType="image/png"/>
  <Override PartName="/ppt/media/image27.png" ContentType="image/png"/>
  <Override PartName="/ppt/media/image64.png" ContentType="image/png"/>
  <Override PartName="/ppt/media/image25.png" ContentType="image/png"/>
  <Override PartName="/ppt/media/image62.png" ContentType="image/png"/>
  <Override PartName="/ppt/media/image26.png" ContentType="image/png"/>
  <Override PartName="/ppt/media/image61.jpeg" ContentType="image/jpeg"/>
  <Override PartName="/ppt/media/image40.png" ContentType="image/png"/>
  <Override PartName="/ppt/media/image23.png" ContentType="image/png"/>
  <Override PartName="/ppt/media/image60.png" ContentType="image/png"/>
  <Override PartName="/ppt/media/image22.png" ContentType="image/png"/>
  <Override PartName="/ppt/media/image28.png" ContentType="image/png"/>
  <Override PartName="/ppt/media/image5.png" ContentType="image/png"/>
  <Override PartName="/ppt/media/image17.png" ContentType="image/png"/>
  <Override PartName="/ppt/media/image10.png" ContentType="image/png"/>
  <Override PartName="/ppt/media/image47.png" ContentType="image/png"/>
  <Override PartName="/ppt/media/image63.jpeg" ContentType="image/jpeg"/>
  <Override PartName="/ppt/media/image29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65.jpeg" ContentType="image/jpeg"/>
  <Override PartName="/ppt/media/image8.png" ContentType="image/png"/>
  <Override PartName="/ppt/media/image38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2.png" ContentType="image/png"/>
  <Override PartName="/ppt/media/image55.jpeg" ContentType="image/jpeg"/>
  <Override PartName="/ppt/media/image43.png" ContentType="image/png"/>
  <Override PartName="/ppt/media/image57.jpeg" ContentType="image/jpeg"/>
  <Override PartName="/ppt/media/image44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7.jpe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63.jpe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65.jpeg"/><Relationship Id="rId2" Type="http://schemas.openxmlformats.org/officeDocument/2006/relationships/image" Target="../media/image66.png"/><Relationship Id="rId3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67.jpeg"/><Relationship Id="rId2" Type="http://schemas.openxmlformats.org/officeDocument/2006/relationships/image" Target="../media/image68.png"/><Relationship Id="rId3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69.jpe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70.jpe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71.jpeg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Type databases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Update operators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1646280" y="4341960"/>
            <a:ext cx="726192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5901840" y="1740600"/>
            <a:ext cx="318168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Java (Spring)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4741560" y="2611440"/>
            <a:ext cx="5082120" cy="291348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8240" y="2611440"/>
            <a:ext cx="4545360" cy="291060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914400" y="1740600"/>
            <a:ext cx="333972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MongoDB Shell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/>
          <p:nvPr/>
        </p:nvSpPr>
        <p:spPr>
          <a:xfrm>
            <a:off x="503640" y="1371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Aggregate pipelines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Multi-stage pipelines that transform documents into aggregated results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Simplify complex queries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Create new documents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Sorting, grouping, aggregating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685440" y="2056680"/>
            <a:ext cx="3197520" cy="342648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4114800" y="2056680"/>
            <a:ext cx="5485320" cy="342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685440" y="2056680"/>
            <a:ext cx="3197520" cy="342648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/>
          <p:nvPr/>
        </p:nvSpPr>
        <p:spPr>
          <a:xfrm>
            <a:off x="4114800" y="2056680"/>
            <a:ext cx="5482440" cy="342648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Change streams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Access real-time data changes on: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Collections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Databases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Deployments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510480" y="83412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Optimize and put constraints on queries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743200" y="2514600"/>
            <a:ext cx="4618440" cy="289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Transactions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Atomicity across multiple: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Operations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Collections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Databases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Shards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 more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Document references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Time series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Tree structures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InfluxDB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Time series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Toepassing databases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3342240" y="1409040"/>
            <a:ext cx="3515040" cy="319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85800" y="1562760"/>
            <a:ext cx="8666280" cy="346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685800" y="1563120"/>
            <a:ext cx="8666280" cy="3466080"/>
          </a:xfrm>
          <a:prstGeom prst="rect">
            <a:avLst/>
          </a:prstGeom>
          <a:ln w="0">
            <a:noFill/>
          </a:ln>
        </p:spPr>
      </p:pic>
      <p:sp>
        <p:nvSpPr>
          <p:cNvPr id="96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7772400" y="1600200"/>
            <a:ext cx="913680" cy="456480"/>
          </a:xfrm>
          <a:prstGeom prst="wedgeRoundRectCallout">
            <a:avLst>
              <a:gd name="adj1" fmla="val -30324"/>
              <a:gd name="adj2" fmla="val 158333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6400800" y="1600200"/>
            <a:ext cx="913680" cy="456480"/>
          </a:xfrm>
          <a:prstGeom prst="wedgeRoundRectCallout">
            <a:avLst>
              <a:gd name="adj1" fmla="val -30324"/>
              <a:gd name="adj2" fmla="val 158333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Multiple query languages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457200" y="1600200"/>
            <a:ext cx="9059760" cy="11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InfluxQL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SQL like query language with limited capability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503640" y="4341960"/>
            <a:ext cx="931680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1508760" y="3016800"/>
            <a:ext cx="7177320" cy="201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540720" y="1728000"/>
            <a:ext cx="905976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Flux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Functional query language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37160" y="3173040"/>
            <a:ext cx="4892040" cy="231336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5029200" y="3173040"/>
            <a:ext cx="4892040" cy="231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Flux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has more functionality than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InfluxQL</a:t>
            </a:r>
            <a:br>
              <a:rPr sz="2000"/>
            </a:b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Group data by any column, not just tags / time intervals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Query across measurements (joins)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Statistical tools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Tasks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Queries that run automatically and periodically on real-time data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Down sizing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Aggregating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Cleansing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Deep dive databases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- Waarom deze dbs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3200400" y="685800"/>
            <a:ext cx="3949200" cy="451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measurements in a multitude of graphs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Gauge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Bar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Heatmap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Histogram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Alerts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Trigger alerts based on measurement values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Mail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Slack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 POST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Retention policies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Retain data only for a specific period of time.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Neo4j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Graph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84920" y="2056680"/>
            <a:ext cx="2386080" cy="205380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5379840" y="2056680"/>
            <a:ext cx="2386080" cy="205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2971800" y="692280"/>
            <a:ext cx="4440600" cy="433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1828800" y="2915280"/>
            <a:ext cx="6629400" cy="2342520"/>
          </a:xfrm>
          <a:prstGeom prst="rect">
            <a:avLst/>
          </a:prstGeom>
          <a:ln w="0">
            <a:noFill/>
          </a:ln>
        </p:spPr>
      </p:pic>
      <p:sp>
        <p:nvSpPr>
          <p:cNvPr id="136" name=""/>
          <p:cNvSpPr/>
          <p:nvPr/>
        </p:nvSpPr>
        <p:spPr>
          <a:xfrm>
            <a:off x="457200" y="1978560"/>
            <a:ext cx="9059760" cy="5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Cypher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457200" y="1978560"/>
            <a:ext cx="9059760" cy="5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Cypher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1828800" y="2915280"/>
            <a:ext cx="6629400" cy="2342520"/>
          </a:xfrm>
          <a:prstGeom prst="rect">
            <a:avLst/>
          </a:prstGeom>
          <a:ln w="0">
            <a:noFill/>
          </a:ln>
        </p:spPr>
      </p:pic>
      <p:sp>
        <p:nvSpPr>
          <p:cNvPr id="140" name=""/>
          <p:cNvSpPr/>
          <p:nvPr/>
        </p:nvSpPr>
        <p:spPr>
          <a:xfrm>
            <a:off x="6172200" y="2972520"/>
            <a:ext cx="1143000" cy="456480"/>
          </a:xfrm>
          <a:prstGeom prst="wedgeRoundRectCallout">
            <a:avLst>
              <a:gd name="adj1" fmla="val -68702"/>
              <a:gd name="adj2" fmla="val 171985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3657600" y="2971800"/>
            <a:ext cx="914400" cy="456480"/>
          </a:xfrm>
          <a:prstGeom prst="wedgeRoundRectCallout">
            <a:avLst>
              <a:gd name="adj1" fmla="val -62829"/>
              <a:gd name="adj2" fmla="val 176792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Label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4800600" y="2972520"/>
            <a:ext cx="1143000" cy="456480"/>
          </a:xfrm>
          <a:prstGeom prst="wedgeRoundRectCallout">
            <a:avLst>
              <a:gd name="adj1" fmla="val -75598"/>
              <a:gd name="adj2" fmla="val 178211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Property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2057400" y="2971800"/>
            <a:ext cx="1143000" cy="456480"/>
          </a:xfrm>
          <a:prstGeom prst="wedgeRoundRectCallout">
            <a:avLst>
              <a:gd name="adj1" fmla="val 13727"/>
              <a:gd name="adj2" fmla="val 173404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Clause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 store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"/>
          <p:cNvSpPr/>
          <p:nvPr/>
        </p:nvSpPr>
        <p:spPr>
          <a:xfrm>
            <a:off x="541440" y="1064160"/>
            <a:ext cx="9059760" cy="2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469440" y="1186200"/>
            <a:ext cx="9059760" cy="87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Dire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ction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ality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743200" y="2230920"/>
            <a:ext cx="4554360" cy="302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541440" y="1064160"/>
            <a:ext cx="9059760" cy="2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469440" y="1186200"/>
            <a:ext cx="9059760" cy="87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Joins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685800" y="2443680"/>
            <a:ext cx="8686800" cy="223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/>
        </p:nvSpPr>
        <p:spPr>
          <a:xfrm>
            <a:off x="541440" y="1064160"/>
            <a:ext cx="9059760" cy="2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469440" y="1186200"/>
            <a:ext cx="9059760" cy="87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De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pth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sea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rch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685800" y="2462400"/>
            <a:ext cx="8686800" cy="225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"/>
          <p:cNvSpPr/>
          <p:nvPr/>
        </p:nvSpPr>
        <p:spPr>
          <a:xfrm>
            <a:off x="541440" y="1064160"/>
            <a:ext cx="9059760" cy="2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469440" y="1186200"/>
            <a:ext cx="9059760" cy="87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Indices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2286000" y="2165400"/>
            <a:ext cx="5715000" cy="286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4069080" y="2285280"/>
            <a:ext cx="21031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nodes and relations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Constraints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Unique node property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Unique relationship property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Node property existence (enterprise)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Relationship property existence (enterprise)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And more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/>
          <p:nvPr/>
        </p:nvSpPr>
        <p:spPr>
          <a:xfrm>
            <a:off x="4113000" y="2279520"/>
            <a:ext cx="2244600" cy="99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Conclusie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142280" y="2142720"/>
            <a:ext cx="3652920" cy="196776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5255640" y="2142720"/>
            <a:ext cx="3652920" cy="196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2970360" y="1117080"/>
            <a:ext cx="3882960" cy="431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operators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JSON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1646280" y="4341960"/>
            <a:ext cx="726192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rcRect l="0" t="0" r="0" b="13"/>
          <a:stretch/>
        </p:blipFill>
        <p:spPr>
          <a:xfrm>
            <a:off x="228240" y="2395080"/>
            <a:ext cx="4751280" cy="308808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/>
          <p:nvPr/>
        </p:nvSpPr>
        <p:spPr>
          <a:xfrm>
            <a:off x="1143000" y="1512720"/>
            <a:ext cx="311112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MongoDB Shell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4869000" y="2395080"/>
            <a:ext cx="4970880" cy="308808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/>
          <p:nvPr/>
        </p:nvSpPr>
        <p:spPr>
          <a:xfrm>
            <a:off x="6172200" y="1512000"/>
            <a:ext cx="274320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Java (Spring)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2023-05-26T15:56:28Z</dcterms:modified>
  <cp:revision>79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