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8920" cy="5668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8920" cy="5668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8920" cy="5668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932560" y="920520"/>
            <a:ext cx="4198680" cy="38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57600" y="1143000"/>
            <a:ext cx="2436480" cy="20570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28600" y="3629160"/>
            <a:ext cx="9705600" cy="16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5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920" cy="566856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4216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2023-03-12T23:49:22Z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