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 rot="6000">
            <a:off x="914400" y="947520"/>
            <a:ext cx="8452800" cy="40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700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286000" y="2057400"/>
            <a:ext cx="2390040" cy="20570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382000" y="2057400"/>
            <a:ext cx="239004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70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828800" y="1888920"/>
            <a:ext cx="638100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80920" y="1568880"/>
            <a:ext cx="3305520" cy="30412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1371600" y="1600200"/>
            <a:ext cx="3444480" cy="29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647720" y="4343400"/>
            <a:ext cx="72676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4069800" y="2689920"/>
            <a:ext cx="18738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4069800" y="2286000"/>
            <a:ext cx="18738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220560" y="454320"/>
            <a:ext cx="5694840" cy="50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143000" y="2143440"/>
            <a:ext cx="3657240" cy="197100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5257800" y="2143440"/>
            <a:ext cx="3657240" cy="19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109680" y="1409400"/>
            <a:ext cx="35193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 rot="21595800">
            <a:off x="2745000" y="1807200"/>
            <a:ext cx="4655520" cy="29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061080" y="1600200"/>
            <a:ext cx="37965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647000" y="4343400"/>
            <a:ext cx="72676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$or: [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status: "A" 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qty: { $lt: 30 } 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] 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3657600" y="3530160"/>
            <a:ext cx="269676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$or: [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status: "A" },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qty: { $lt: 30 } }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] 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rcRect l="19439" t="0" r="0" b="3167"/>
          <a:stretch/>
        </p:blipFill>
        <p:spPr>
          <a:xfrm>
            <a:off x="685800" y="2057400"/>
            <a:ext cx="86868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971800" y="1371600"/>
            <a:ext cx="4057920" cy="35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32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4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2023-05-05T15:10:43Z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