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18.png" ContentType="image/png"/>
  <Override PartName="/ppt/media/image10.png" ContentType="image/png"/>
  <Override PartName="/ppt/media/image4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27.png" ContentType="image/png"/>
  <Override PartName="/ppt/media/image32.png" ContentType="image/png"/>
  <Override PartName="/ppt/media/image15.png" ContentType="image/png"/>
  <Override PartName="/ppt/media/image3.png" ContentType="image/png"/>
  <Override PartName="/ppt/media/image26.png" ContentType="image/png"/>
  <Override PartName="/ppt/media/image61.jpeg" ContentType="image/jpeg"/>
  <Override PartName="/ppt/media/image40.png" ContentType="image/png"/>
  <Override PartName="/ppt/media/image4.png" ContentType="image/png"/>
  <Override PartName="/ppt/media/image16.png" ContentType="image/png"/>
  <Override PartName="/ppt/media/image49.jpeg" ContentType="image/jpeg"/>
  <Override PartName="/ppt/media/image60.jpeg" ContentType="image/jpeg"/>
  <Override PartName="/ppt/media/image30.png" ContentType="image/png"/>
  <Override PartName="/ppt/media/image25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7.png" ContentType="image/png"/>
  <Override PartName="/ppt/media/image20.png" ContentType="image/png"/>
  <Override PartName="/ppt/media/image24.png" ContentType="image/png"/>
  <Override PartName="/ppt/media/image29.png" ContentType="image/png"/>
  <Override PartName="/ppt/media/image31.png" ContentType="image/png"/>
  <Override PartName="/ppt/media/image2.png" ContentType="image/png"/>
  <Override PartName="/ppt/media/image14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62.jpeg" ContentType="image/jpe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33.png" ContentType="image/png"/>
  <Override PartName="/ppt/media/image54.jpeg" ContentType="image/jpeg"/>
  <Override PartName="/ppt/media/image9.png" ContentType="image/png"/>
  <Override PartName="/ppt/media/image39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jpeg" ContentType="image/jpeg"/>
  <Override PartName="/ppt/media/image52.png" ContentType="image/png"/>
  <Override PartName="/ppt/media/image51.jpeg" ContentType="image/jpeg"/>
  <Override PartName="/ppt/media/image56.jpeg" ContentType="image/jpeg"/>
  <Override PartName="/ppt/media/image53.png" ContentType="image/png"/>
  <Override PartName="/ppt/media/image5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Type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Update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1646280" y="4341960"/>
            <a:ext cx="726228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5901840" y="1740600"/>
            <a:ext cx="318204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741560" y="2611440"/>
            <a:ext cx="5082480" cy="291384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8240" y="2611440"/>
            <a:ext cx="4545720" cy="291096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774360" y="1740600"/>
            <a:ext cx="334008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503640" y="1371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880" cy="342684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4114800" y="2056680"/>
            <a:ext cx="548568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880" cy="342684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4114800" y="2056680"/>
            <a:ext cx="5482800" cy="34268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510480" y="83412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Optimize and put constraints on queries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743200" y="2514600"/>
            <a:ext cx="4618800" cy="289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Toepassing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342240" y="1409040"/>
            <a:ext cx="3515400" cy="31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85800" y="1562760"/>
            <a:ext cx="8666640" cy="346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85800" y="1563120"/>
            <a:ext cx="8666640" cy="346644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772400" y="1600200"/>
            <a:ext cx="914040" cy="45684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400800" y="1600200"/>
            <a:ext cx="914040" cy="45684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57200" y="1600200"/>
            <a:ext cx="9060120" cy="11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03640" y="4341960"/>
            <a:ext cx="931716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508760" y="3016800"/>
            <a:ext cx="7177680" cy="201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540720" y="1728000"/>
            <a:ext cx="906012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071800" y="2743200"/>
            <a:ext cx="5928840" cy="254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Flux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has more functionality than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InfluxQL</a:t>
            </a:r>
            <a:br>
              <a:rPr sz="2000"/>
            </a:b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Group data by any column, not just tags / time intervals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Query across measurements (joins)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Deep dive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Waarom deze dbs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200400" y="685800"/>
            <a:ext cx="3949560" cy="45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284920" y="2056680"/>
            <a:ext cx="2386440" cy="205416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5379840" y="2056680"/>
            <a:ext cx="2386440" cy="205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828080" y="1888200"/>
            <a:ext cx="6375960" cy="21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378760" y="1568160"/>
            <a:ext cx="3301560" cy="30380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1370880" y="1599480"/>
            <a:ext cx="3440520" cy="298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1647000" y="4341960"/>
            <a:ext cx="726228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MATCH (:Person {name: 'Tom Hanks'})-[:DIRECTED]→(movie:Movie)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RETURN movie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886200" y="2285280"/>
            <a:ext cx="210348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4113000" y="2279520"/>
            <a:ext cx="2244960" cy="9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142280" y="2142720"/>
            <a:ext cx="3653280" cy="196812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255640" y="2142720"/>
            <a:ext cx="3653280" cy="196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83320" cy="43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03640" y="1326240"/>
            <a:ext cx="9060840" cy="32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503640" y="225720"/>
            <a:ext cx="906012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646280" y="4341960"/>
            <a:ext cx="726228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rcRect l="0" t="0" r="0" b="13"/>
          <a:stretch/>
        </p:blipFill>
        <p:spPr>
          <a:xfrm>
            <a:off x="228240" y="2395080"/>
            <a:ext cx="4751640" cy="308844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914400" y="1512000"/>
            <a:ext cx="334008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869000" y="2395080"/>
            <a:ext cx="4971240" cy="308844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961600" y="1512000"/>
            <a:ext cx="318204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2023-05-25T23:30:48Z</dcterms:modified>
  <cp:revision>71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