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more functionality than InfluxQL, i.e.: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Loads of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And many more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Complex query language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720"/>
            <a:ext cx="10077840" cy="5667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720"/>
            <a:ext cx="10077840" cy="5667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720"/>
            <a:ext cx="10077840" cy="5667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720"/>
            <a:ext cx="10077840" cy="5667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720"/>
            <a:ext cx="10077840" cy="5667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 rot="6000">
            <a:off x="914400" y="947520"/>
            <a:ext cx="8453880" cy="407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Neo4j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2932560" y="920520"/>
            <a:ext cx="4197600" cy="38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model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57600" y="1143000"/>
            <a:ext cx="2435400" cy="205596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228600" y="3629160"/>
            <a:ext cx="9704520" cy="162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504000" y="4343400"/>
            <a:ext cx="932436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SELECT * FROM temperature WHERE time &gt; 1677628800 AND time &lt; 1678579200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Simplicity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Recognizable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Can’t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only perform simple 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840" cy="566748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057400" y="4021920"/>
            <a:ext cx="59410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from(bucket: “temperature”)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|&gt; range(start: 167762880, end: 1678579200)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2023-03-31T16:15:31Z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