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9.jpeg" ContentType="image/jpeg"/>
  <Override PartName="/ppt/media/image6.png" ContentType="image/png"/>
  <Override PartName="/ppt/media/image18.png" ContentType="image/png"/>
  <Override PartName="/ppt/media/image56.png" ContentType="image/png"/>
  <Override PartName="/ppt/media/image54.png" ContentType="image/png"/>
  <Override PartName="/ppt/media/image60.png" ContentType="image/png"/>
  <Override PartName="/ppt/media/image47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32.png" ContentType="image/png"/>
  <Override PartName="/ppt/media/image26.png" ContentType="image/png"/>
  <Override PartName="/ppt/media/image61.jpeg" ContentType="image/jpeg"/>
  <Override PartName="/ppt/media/image40.png" ContentType="image/png"/>
  <Override PartName="/ppt/media/image22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0.png" ContentType="image/png"/>
  <Override PartName="/ppt/media/image24.png" ContentType="image/png"/>
  <Override PartName="/ppt/media/image31.png" ContentType="image/png"/>
  <Override PartName="/ppt/media/image62.png" ContentType="image/png"/>
  <Override PartName="/ppt/media/image51.jpeg" ContentType="image/jpeg"/>
  <Override PartName="/ppt/media/image25.png" ContentType="image/png"/>
  <Override PartName="/ppt/media/image2.png" ContentType="image/png"/>
  <Override PartName="/ppt/media/image14.png" ContentType="image/png"/>
  <Override PartName="/ppt/media/image63.jpeg" ContentType="image/jpeg"/>
  <Override PartName="/ppt/media/image29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64.jpeg" ContentType="image/jpeg"/>
  <Override PartName="/ppt/media/image39.png" ContentType="image/png"/>
  <Override PartName="/ppt/media/image30.png" ContentType="image/png"/>
  <Override PartName="/ppt/media/image41.png" ContentType="image/png"/>
  <Override PartName="/ppt/media/image42.png" ContentType="image/png"/>
  <Override PartName="/ppt/media/image55.jpeg" ContentType="image/jpeg"/>
  <Override PartName="/ppt/media/image43.png" ContentType="image/png"/>
  <Override PartName="/ppt/media/image57.jpeg" ContentType="image/jpeg"/>
  <Override PartName="/ppt/media/image44.png" ContentType="image/png"/>
  <Override PartName="/ppt/media/image45.png" ContentType="image/png"/>
  <Override PartName="/ppt/media/image46.png" ContentType="image/png"/>
  <Override PartName="/ppt/media/image50.jpeg" ContentType="image/jpeg"/>
  <Override PartName="/ppt/media/image1.png" ContentType="image/png"/>
  <Override PartName="/ppt/media/image13.png" ContentType="image/png"/>
  <Override PartName="/ppt/media/image52.jpeg" ContentType="image/jpeg"/>
  <Override PartName="/ppt/media/image53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3.jpe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64.jpe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Type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Update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1646280" y="4341960"/>
            <a:ext cx="726192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5901840" y="1740600"/>
            <a:ext cx="318168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Java (Spring)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4741560" y="2611440"/>
            <a:ext cx="5082120" cy="291348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8240" y="2611440"/>
            <a:ext cx="4545360" cy="291060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774360" y="1740600"/>
            <a:ext cx="333972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503640" y="1371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Aggregate pipelines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Multi-stage pipelines that transform documents into aggregated results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Simplify complex queries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Create new documents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Sorting, grouping, aggregating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685440" y="2056680"/>
            <a:ext cx="3197520" cy="342648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4114800" y="2056680"/>
            <a:ext cx="5485320" cy="34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685440" y="2056680"/>
            <a:ext cx="3197520" cy="342648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/>
          <p:nvPr/>
        </p:nvSpPr>
        <p:spPr>
          <a:xfrm>
            <a:off x="4114800" y="2056680"/>
            <a:ext cx="5482440" cy="342648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Change streams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Access real-time data changes 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Deployments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510480" y="83412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Optimize and put constraints on queries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743200" y="2514600"/>
            <a:ext cx="4618440" cy="289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Atomicity across multiple: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Operations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Shards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 more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Document references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Time series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Tree structures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InfluxDB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Time series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Toepassing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342240" y="1409040"/>
            <a:ext cx="3515040" cy="319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85800" y="1562760"/>
            <a:ext cx="8666280" cy="346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85800" y="1563120"/>
            <a:ext cx="8666280" cy="346608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7772400" y="1600200"/>
            <a:ext cx="913680" cy="45648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6400800" y="1600200"/>
            <a:ext cx="913680" cy="45648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Multiple 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457200" y="1600200"/>
            <a:ext cx="9059760" cy="11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SQL like query language with limited capability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503640" y="4341960"/>
            <a:ext cx="931680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508760" y="3016800"/>
            <a:ext cx="7177320" cy="201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540720" y="1728000"/>
            <a:ext cx="905976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Flux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Functional query language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37160" y="3173040"/>
            <a:ext cx="4892040" cy="231336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5029200" y="3173040"/>
            <a:ext cx="4892040" cy="23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Flux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has more functionality than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</a:t>
            </a:r>
            <a:br>
              <a:rPr sz="2000"/>
            </a:b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Group data by any column, not just tags / time intervals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Query across measurements (joins)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Statistical tools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Queries that run automatically and periodically on real-time data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Down sizing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Aggregating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Cleansing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Deep dive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 Waarom deze dbs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200400" y="685800"/>
            <a:ext cx="3949200" cy="45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measurements in a multitude of graphs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Gauge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Heatmap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Histogram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Alerts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Trigger alerts based on measurement values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Mail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Slack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 POST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Retention policies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Retain data only for a specific period of time.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Neo4j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Graph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84920" y="2056680"/>
            <a:ext cx="2386080" cy="205380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5379840" y="2056680"/>
            <a:ext cx="2386080" cy="205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971800" y="692280"/>
            <a:ext cx="4440600" cy="433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431640" y="68580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1600200" y="2915280"/>
            <a:ext cx="6629400" cy="234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431640" y="68580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1600200" y="2915280"/>
            <a:ext cx="6629400" cy="234252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/>
          <p:nvPr/>
        </p:nvSpPr>
        <p:spPr>
          <a:xfrm>
            <a:off x="5943600" y="2971800"/>
            <a:ext cx="1143000" cy="456480"/>
          </a:xfrm>
          <a:prstGeom prst="wedgeRoundRectCallout">
            <a:avLst>
              <a:gd name="adj1" fmla="val -68702"/>
              <a:gd name="adj2" fmla="val 171985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429000" y="2971800"/>
            <a:ext cx="914400" cy="456480"/>
          </a:xfrm>
          <a:prstGeom prst="wedgeRoundRectCallout">
            <a:avLst>
              <a:gd name="adj1" fmla="val -62829"/>
              <a:gd name="adj2" fmla="val 176792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Label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4572000" y="2972520"/>
            <a:ext cx="1143000" cy="456480"/>
          </a:xfrm>
          <a:prstGeom prst="wedgeRoundRectCallout">
            <a:avLst>
              <a:gd name="adj1" fmla="val -75598"/>
              <a:gd name="adj2" fmla="val 178211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Property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1828800" y="2972520"/>
            <a:ext cx="1143000" cy="456480"/>
          </a:xfrm>
          <a:prstGeom prst="wedgeRoundRectCallout">
            <a:avLst>
              <a:gd name="adj1" fmla="val 13727"/>
              <a:gd name="adj2" fmla="val 173404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Clause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 store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/>
          <p:nvPr/>
        </p:nvSpPr>
        <p:spPr>
          <a:xfrm>
            <a:off x="541440" y="1064160"/>
            <a:ext cx="9059760" cy="2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469440" y="1186200"/>
            <a:ext cx="9059760" cy="8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Dire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ctio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nalit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y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743200" y="2230920"/>
            <a:ext cx="4554360" cy="302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3886200" y="2285280"/>
            <a:ext cx="21031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nodes and relations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/>
          <p:nvPr/>
        </p:nvSpPr>
        <p:spPr>
          <a:xfrm>
            <a:off x="4113000" y="2279520"/>
            <a:ext cx="2244600" cy="9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Conclusie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142280" y="2142720"/>
            <a:ext cx="3652920" cy="196776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5255640" y="2142720"/>
            <a:ext cx="3652920" cy="196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970360" y="1117080"/>
            <a:ext cx="3882960" cy="431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JSON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1646280" y="4341960"/>
            <a:ext cx="726192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rcRect l="0" t="0" r="0" b="13"/>
          <a:stretch/>
        </p:blipFill>
        <p:spPr>
          <a:xfrm>
            <a:off x="228240" y="2395080"/>
            <a:ext cx="4751280" cy="308808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914400" y="1512000"/>
            <a:ext cx="333972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4869000" y="2395080"/>
            <a:ext cx="4970880" cy="308808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5961600" y="1512000"/>
            <a:ext cx="318168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Java (Spring)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2023-05-26T14:36:28Z</dcterms:modified>
  <cp:revision>75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