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28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5.png" ContentType="image/png"/>
  <Override PartName="/ppt/media/image35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7480" cy="5667120"/>
          </a:xfrm>
          <a:prstGeom prst="rect">
            <a:avLst/>
          </a:prstGeom>
          <a:ln w="0">
            <a:noFill/>
          </a:ln>
        </p:spPr>
      </p:pic>
      <p:sp>
        <p:nvSpPr>
          <p:cNvPr id="39" name="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InfluxDB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Time series database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7480" cy="5667120"/>
          </a:xfrm>
          <a:prstGeom prst="rect">
            <a:avLst/>
          </a:prstGeom>
          <a:ln w="0">
            <a:noFill/>
          </a:ln>
        </p:spPr>
      </p:pic>
      <p:sp>
        <p:nvSpPr>
          <p:cNvPr id="69" name="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Flux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Functional query language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2057400" y="4021920"/>
            <a:ext cx="5940720" cy="5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from(bucket: “temperature”)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</a:t>
            </a: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|&gt; range(start: 167762880, end: 1678579200)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7480" cy="5667120"/>
          </a:xfrm>
          <a:prstGeom prst="rect">
            <a:avLst/>
          </a:prstGeom>
          <a:ln w="0">
            <a:noFill/>
          </a:ln>
        </p:spPr>
      </p:pic>
      <p:sp>
        <p:nvSpPr>
          <p:cNvPr id="73" name="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Much more functionality than InfluxQL, i.e.: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Can query across measurements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Loads of statistical tools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And many more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Disadvantages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Complex query language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77480" cy="5667120"/>
          </a:xfrm>
          <a:prstGeom prst="rect">
            <a:avLst/>
          </a:prstGeom>
          <a:ln w="0">
            <a:noFill/>
          </a:ln>
        </p:spPr>
      </p:pic>
      <p:sp>
        <p:nvSpPr>
          <p:cNvPr id="76" name="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504000" y="1326600"/>
            <a:ext cx="9067680" cy="32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0" y="720"/>
            <a:ext cx="10077480" cy="5667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504000" y="1326600"/>
            <a:ext cx="9067680" cy="32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Tasks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Queries that run automatically and periodically on real-time data.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Down sizing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Aggregating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Cleansing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/>
          <p:nvPr/>
        </p:nvSpPr>
        <p:spPr>
          <a:xfrm>
            <a:off x="0" y="720"/>
            <a:ext cx="10077480" cy="5667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/>
          <p:nvPr/>
        </p:nvSpPr>
        <p:spPr>
          <a:xfrm>
            <a:off x="504000" y="1326600"/>
            <a:ext cx="9067680" cy="32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Alerts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Trigger alerts based on measurement values.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Mail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Slack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 POST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/>
          <p:nvPr/>
        </p:nvSpPr>
        <p:spPr>
          <a:xfrm>
            <a:off x="0" y="720"/>
            <a:ext cx="10077480" cy="5667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504000" y="1326600"/>
            <a:ext cx="9067680" cy="32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Visualize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Visualize measurements in a multitude of graphs.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Gauge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Bar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Heatmap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Histogram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0" y="720"/>
            <a:ext cx="10077480" cy="5667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504000" y="1326600"/>
            <a:ext cx="9067680" cy="32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Retention policies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Retain data only for a specific period of time.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/>
          <p:nvPr/>
        </p:nvSpPr>
        <p:spPr>
          <a:xfrm>
            <a:off x="0" y="720"/>
            <a:ext cx="10077480" cy="5667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 rot="6000">
            <a:off x="914400" y="947520"/>
            <a:ext cx="8453520" cy="407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80360" cy="5670720"/>
          </a:xfrm>
          <a:prstGeom prst="rect">
            <a:avLst/>
          </a:prstGeom>
          <a:ln w="0">
            <a:noFill/>
          </a:ln>
        </p:spPr>
      </p:pic>
      <p:sp>
        <p:nvSpPr>
          <p:cNvPr id="93" name="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Neo4j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Graph database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80360" cy="5670720"/>
          </a:xfrm>
          <a:prstGeom prst="rect">
            <a:avLst/>
          </a:prstGeom>
          <a:ln w="0">
            <a:noFill/>
          </a:ln>
        </p:spPr>
      </p:pic>
      <p:sp>
        <p:nvSpPr>
          <p:cNvPr id="96" name="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7480" cy="566712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80360" cy="567072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1828800" y="1600200"/>
            <a:ext cx="6428880" cy="218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80360" cy="5670720"/>
          </a:xfrm>
          <a:prstGeom prst="rect">
            <a:avLst/>
          </a:prstGeom>
          <a:ln w="0">
            <a:noFill/>
          </a:ln>
        </p:spPr>
      </p:pic>
      <p:sp>
        <p:nvSpPr>
          <p:cNvPr id="104" name=""/>
          <p:cNvSpPr/>
          <p:nvPr/>
        </p:nvSpPr>
        <p:spPr>
          <a:xfrm>
            <a:off x="504000" y="1326600"/>
            <a:ext cx="9067680" cy="32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 model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80360" cy="5670720"/>
          </a:xfrm>
          <a:prstGeom prst="rect">
            <a:avLst/>
          </a:prstGeom>
          <a:ln w="0">
            <a:noFill/>
          </a:ln>
        </p:spPr>
      </p:pic>
      <p:sp>
        <p:nvSpPr>
          <p:cNvPr id="107" name=""/>
          <p:cNvSpPr/>
          <p:nvPr/>
        </p:nvSpPr>
        <p:spPr>
          <a:xfrm>
            <a:off x="504000" y="1326600"/>
            <a:ext cx="9067680" cy="32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1324440" y="1572840"/>
            <a:ext cx="3476160" cy="303804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5715000" y="1600200"/>
            <a:ext cx="3657600" cy="297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80360" cy="5670720"/>
          </a:xfrm>
          <a:prstGeom prst="rect">
            <a:avLst/>
          </a:prstGeom>
          <a:ln w="0">
            <a:noFill/>
          </a:ln>
        </p:spPr>
      </p:pic>
      <p:sp>
        <p:nvSpPr>
          <p:cNvPr id="112" name=""/>
          <p:cNvSpPr/>
          <p:nvPr/>
        </p:nvSpPr>
        <p:spPr>
          <a:xfrm>
            <a:off x="504000" y="1326600"/>
            <a:ext cx="9067680" cy="32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80360" cy="5670720"/>
          </a:xfrm>
          <a:prstGeom prst="rect">
            <a:avLst/>
          </a:prstGeom>
          <a:ln w="0">
            <a:noFill/>
          </a:ln>
        </p:spPr>
      </p:pic>
      <p:sp>
        <p:nvSpPr>
          <p:cNvPr id="115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Query Languages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80360" cy="5670720"/>
          </a:xfrm>
          <a:prstGeom prst="rect">
            <a:avLst/>
          </a:prstGeom>
          <a:ln w="0">
            <a:noFill/>
          </a:ln>
        </p:spPr>
      </p:pic>
      <p:sp>
        <p:nvSpPr>
          <p:cNvPr id="117" name="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Cypher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1647000" y="4343400"/>
            <a:ext cx="726840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MATCH (:Person {name: 'Tom Hanks'})-[:DIRECTED]→(movie:Movie)</a:t>
            </a:r>
            <a:br>
              <a:rPr sz="1600"/>
            </a:b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RETURN movie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80360" cy="5670720"/>
          </a:xfrm>
          <a:prstGeom prst="rect">
            <a:avLst/>
          </a:prstGeom>
          <a:ln w="0">
            <a:noFill/>
          </a:ln>
        </p:spPr>
      </p:pic>
      <p:sp>
        <p:nvSpPr>
          <p:cNvPr id="121" name="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>
            <a:off x="504000" y="1326600"/>
            <a:ext cx="9067680" cy="32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80360" cy="5670720"/>
          </a:xfrm>
          <a:prstGeom prst="rect">
            <a:avLst/>
          </a:prstGeom>
          <a:ln w="0">
            <a:noFill/>
          </a:ln>
        </p:spPr>
      </p:pic>
      <p:sp>
        <p:nvSpPr>
          <p:cNvPr id="124" name=""/>
          <p:cNvSpPr/>
          <p:nvPr/>
        </p:nvSpPr>
        <p:spPr>
          <a:xfrm>
            <a:off x="504000" y="1326600"/>
            <a:ext cx="9067680" cy="32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Todo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Todo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TODO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80360" cy="5670720"/>
          </a:xfrm>
          <a:prstGeom prst="rect">
            <a:avLst/>
          </a:prstGeom>
          <a:ln w="0">
            <a:noFill/>
          </a:ln>
        </p:spPr>
      </p:pic>
      <p:sp>
        <p:nvSpPr>
          <p:cNvPr id="126" name="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2057400" y="365760"/>
            <a:ext cx="7772400" cy="512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7480" cy="566712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2932560" y="920520"/>
            <a:ext cx="4197240" cy="381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77480" cy="5667120"/>
          </a:xfrm>
          <a:prstGeom prst="rect">
            <a:avLst/>
          </a:prstGeom>
          <a:ln w="0">
            <a:noFill/>
          </a:ln>
        </p:spPr>
      </p:pic>
      <p:sp>
        <p:nvSpPr>
          <p:cNvPr id="49" name="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504000" y="1326600"/>
            <a:ext cx="9067680" cy="32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 model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440" y="0"/>
            <a:ext cx="10077480" cy="5667120"/>
          </a:xfrm>
          <a:prstGeom prst="rect">
            <a:avLst/>
          </a:prstGeom>
          <a:ln w="0">
            <a:noFill/>
          </a:ln>
        </p:spPr>
      </p:pic>
      <p:sp>
        <p:nvSpPr>
          <p:cNvPr id="52" name="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504000" y="1326600"/>
            <a:ext cx="9067680" cy="32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3429000" y="1600200"/>
            <a:ext cx="3438000" cy="289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1440" y="0"/>
            <a:ext cx="10077480" cy="5667120"/>
          </a:xfrm>
          <a:prstGeom prst="rect">
            <a:avLst/>
          </a:prstGeom>
          <a:ln w="0">
            <a:noFill/>
          </a:ln>
        </p:spPr>
      </p:pic>
      <p:sp>
        <p:nvSpPr>
          <p:cNvPr id="56" name="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>
            <a:off x="504000" y="1326600"/>
            <a:ext cx="9067680" cy="32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7480" cy="5667120"/>
          </a:xfrm>
          <a:prstGeom prst="rect">
            <a:avLst/>
          </a:prstGeom>
          <a:ln w="0">
            <a:noFill/>
          </a:ln>
        </p:spPr>
      </p:pic>
      <p:sp>
        <p:nvSpPr>
          <p:cNvPr id="59" name="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Query Languages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7480" cy="5667120"/>
          </a:xfrm>
          <a:prstGeom prst="rect">
            <a:avLst/>
          </a:prstGeom>
          <a:ln w="0">
            <a:noFill/>
          </a:ln>
        </p:spPr>
      </p:pic>
      <p:sp>
        <p:nvSpPr>
          <p:cNvPr id="62" name="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InfluxQL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SQL like query language with limited capability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504000" y="4343400"/>
            <a:ext cx="932400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SELECT * FROM temperature WHERE time &gt; 1677628800 AND time &lt; 1678579200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7480" cy="5667120"/>
          </a:xfrm>
          <a:prstGeom prst="rect">
            <a:avLst/>
          </a:prstGeom>
          <a:ln w="0">
            <a:noFill/>
          </a:ln>
        </p:spPr>
      </p:pic>
      <p:sp>
        <p:nvSpPr>
          <p:cNvPr id="66" name="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Simplicity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Recognizable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Disadvantages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Can’t query across measurements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Can only perform simple operations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2023-04-14T15:43:38Z</dcterms:modified>
  <cp:revision>32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