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32.png" ContentType="image/png"/>
  <Override PartName="/ppt/media/image24.png" ContentType="image/png"/>
  <Override PartName="/ppt/media/image20.png" ContentType="image/png"/>
  <Override PartName="/ppt/media/image71.jpeg" ContentType="image/jpeg"/>
  <Override PartName="/ppt/media/image45.png" ContentType="image/png"/>
  <Override PartName="/ppt/media/image70.jpeg" ContentType="image/jpeg"/>
  <Override PartName="/ppt/media/image35.png" ContentType="image/png"/>
  <Override PartName="/ppt/media/image34.png" ContentType="image/png"/>
  <Override PartName="/ppt/media/image16.png" ContentType="image/png"/>
  <Override PartName="/ppt/media/image4.png" ContentType="image/png"/>
  <Override PartName="/ppt/media/image69.jpeg" ContentType="image/jpeg"/>
  <Override PartName="/ppt/media/image41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67.jpeg" ContentType="image/jpeg"/>
  <Override PartName="/ppt/media/image58.png" ContentType="image/png"/>
  <Override PartName="/ppt/media/image21.png" ContentType="image/png"/>
  <Override PartName="/ppt/media/image66.png" ContentType="image/pn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23.png" ContentType="image/png"/>
  <Override PartName="/ppt/media/image60.png" ContentType="image/png"/>
  <Override PartName="/ppt/media/image22.png" ContentType="image/png"/>
  <Override PartName="/ppt/media/image28.png" ContentType="image/png"/>
  <Override PartName="/ppt/media/image5.png" ContentType="image/png"/>
  <Override PartName="/ppt/media/image17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55.jpeg" ContentType="image/jpeg"/>
  <Override PartName="/ppt/media/image43.png" ContentType="image/png"/>
  <Override PartName="/ppt/media/image57.jpeg" ContentType="image/jpeg"/>
  <Override PartName="/ppt/media/image4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1560" cy="3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132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1760" cy="291312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000" cy="291024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914400" y="1740600"/>
            <a:ext cx="33393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160" cy="342612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496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160" cy="34261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080" cy="34261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362320"/>
            <a:ext cx="461808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4680" cy="31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5920" cy="34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5920" cy="346572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3320" cy="45612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3320" cy="45612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59400" cy="11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6440" cy="3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6960" cy="20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5940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1680" cy="2313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1680" cy="23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has more functionality than InfluxQL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Three distinct models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Timeseries database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Graph database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8840" cy="45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5720" cy="205344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5720" cy="205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40240" cy="43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040" cy="23421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457200" y="1978560"/>
            <a:ext cx="905940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57200" y="1978560"/>
            <a:ext cx="905940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040" cy="23421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172200" y="2972520"/>
            <a:ext cx="1142640" cy="456120"/>
          </a:xfrm>
          <a:prstGeom prst="wedgeRoundRectCallout">
            <a:avLst>
              <a:gd name="adj1" fmla="val -68702"/>
              <a:gd name="adj2" fmla="val 17198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657600" y="2971800"/>
            <a:ext cx="914040" cy="456120"/>
          </a:xfrm>
          <a:prstGeom prst="wedgeRoundRectCallout">
            <a:avLst>
              <a:gd name="adj1" fmla="val -62829"/>
              <a:gd name="adj2" fmla="val 17679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800600" y="2972520"/>
            <a:ext cx="1142640" cy="456120"/>
          </a:xfrm>
          <a:prstGeom prst="wedgeRoundRectCallout">
            <a:avLst>
              <a:gd name="adj1" fmla="val -75598"/>
              <a:gd name="adj2" fmla="val 17821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057400" y="2971800"/>
            <a:ext cx="1142640" cy="456120"/>
          </a:xfrm>
          <a:prstGeom prst="wedgeRoundRectCallout">
            <a:avLst>
              <a:gd name="adj1" fmla="val 13727"/>
              <a:gd name="adj2" fmla="val 173404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41440" y="1064160"/>
            <a:ext cx="905940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469440" y="1186200"/>
            <a:ext cx="905940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Directionality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4000" cy="30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41440" y="1064160"/>
            <a:ext cx="905940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9440" y="1186200"/>
            <a:ext cx="905940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Joins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5800" y="2443680"/>
            <a:ext cx="8686440" cy="223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41440" y="1064160"/>
            <a:ext cx="905940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69440" y="1186200"/>
            <a:ext cx="905940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Depth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search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" y="2462400"/>
            <a:ext cx="8686440" cy="22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541440" y="1064160"/>
            <a:ext cx="905940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469440" y="1186200"/>
            <a:ext cx="905940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Indices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0" y="2165400"/>
            <a:ext cx="5714640" cy="28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069080" y="2285280"/>
            <a:ext cx="2102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node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relationship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Node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Relationship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And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1600200" y="1814040"/>
            <a:ext cx="673812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Do proper research prior to usage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-The basics are not that hard, the devil is in the details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model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throughput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2560" cy="19674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2560" cy="19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2600" cy="43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120" cy="32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59400" cy="9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1560" cy="3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0920" cy="308772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143000" y="1512720"/>
            <a:ext cx="31107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0520" cy="30877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6172200" y="1512000"/>
            <a:ext cx="274284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2023-05-26T16:19:53Z</dcterms:modified>
  <cp:revision>82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