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6400" cy="5666040"/>
          </a:xfrm>
          <a:prstGeom prst="rect">
            <a:avLst/>
          </a:prstGeom>
          <a:ln w="0">
            <a:noFill/>
          </a:ln>
        </p:spPr>
      </p:pic>
      <p:sp>
        <p:nvSpPr>
          <p:cNvPr id="39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InfluxDB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Time series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400" cy="566604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Much more functionality than InfluxQL, i.e.: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Loads of statistical tools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And many more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Complex query language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6400" cy="566604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720"/>
            <a:ext cx="10076400" cy="56660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Queries that run automatically and periodically on real-time data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Down sizing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Aggregating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Cleansing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720"/>
            <a:ext cx="10076400" cy="56660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Alerts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Trigger alerts based on measurement values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 POST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0" y="720"/>
            <a:ext cx="10076400" cy="56660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measurements in a multitude of graphs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Gauge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Heatmap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Histogram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720"/>
            <a:ext cx="10076400" cy="56660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Retention policies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Retain data only for a specific period of time.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9280" cy="566964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Neo4j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Graph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9280" cy="566964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280" cy="566964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2286000" y="2057400"/>
            <a:ext cx="2389680" cy="20566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5382000" y="2057400"/>
            <a:ext cx="2389680" cy="205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280" cy="566964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1828800" y="1888920"/>
            <a:ext cx="6380640" cy="21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6400" cy="56660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9280" cy="566964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5380920" y="1568880"/>
            <a:ext cx="3305160" cy="304092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1371600" y="1600200"/>
            <a:ext cx="3444120" cy="299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9280" cy="566964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280" cy="566964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1647720" y="4343400"/>
            <a:ext cx="726732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MATCH (:Person {name: 'Tom Hanks'})-[:DIRECTED]→(movie:Movie)</a:t>
            </a:r>
            <a:br>
              <a:rPr sz="1600"/>
            </a:b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RETURN movie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4069800" y="2689920"/>
            <a:ext cx="187344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9280" cy="566964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069800" y="2286000"/>
            <a:ext cx="187344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20" y="0"/>
            <a:ext cx="10079280" cy="566964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nodes and relations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964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000" cy="566964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143000" y="2143440"/>
            <a:ext cx="3656880" cy="197064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5257800" y="2143440"/>
            <a:ext cx="3656880" cy="197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000" cy="566964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 rot="21595800">
            <a:off x="2745000" y="1807200"/>
            <a:ext cx="4655160" cy="29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000" cy="5669640"/>
          </a:xfrm>
          <a:prstGeom prst="rect">
            <a:avLst/>
          </a:prstGeom>
          <a:ln w="0">
            <a:noFill/>
          </a:ln>
        </p:spPr>
      </p:pic>
      <p:sp>
        <p:nvSpPr>
          <p:cNvPr id="137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3061080" y="1600200"/>
            <a:ext cx="3796200" cy="319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400" cy="566604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3109680" y="1409400"/>
            <a:ext cx="3519000" cy="319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80000" cy="566964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1647000" y="4343400"/>
            <a:ext cx="726732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3657600" y="3530160"/>
            <a:ext cx="2696400" cy="149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$or: [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{ status: "A" },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{ qty: { $lt: 30 } }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] </a:t>
            </a:r>
            <a:br>
              <a:rPr sz="1600"/>
            </a:b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964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9640"/>
          </a:xfrm>
          <a:prstGeom prst="rect">
            <a:avLst/>
          </a:prstGeom>
          <a:ln w="0">
            <a:noFill/>
          </a:ln>
        </p:spPr>
      </p:pic>
      <p:sp>
        <p:nvSpPr>
          <p:cNvPr id="152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Aggregate pipelines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Multi-stage pipelines that transform documents into aggregated results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Simplify complex queries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new documents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Sorting, grouping, aggregating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9640"/>
          </a:xfrm>
          <a:prstGeom prst="rect">
            <a:avLst/>
          </a:prstGeom>
          <a:ln w="0">
            <a:noFill/>
          </a:ln>
        </p:spPr>
      </p:pic>
      <p:sp>
        <p:nvSpPr>
          <p:cNvPr id="154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Atomicity across multiple: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Operations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Shards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964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Change streams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Access real-time data changes 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Deployments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9640"/>
          </a:xfrm>
          <a:prstGeom prst="rect">
            <a:avLst/>
          </a:prstGeom>
          <a:ln w="0">
            <a:noFill/>
          </a:ln>
        </p:spPr>
      </p:pic>
      <p:sp>
        <p:nvSpPr>
          <p:cNvPr id="158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much more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Document references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Time series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Tree structures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400" cy="566604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685800" y="1906560"/>
            <a:ext cx="8686440" cy="20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440" y="0"/>
            <a:ext cx="10076400" cy="566604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2971800" y="1371600"/>
            <a:ext cx="4057560" cy="35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6400" cy="566604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400" cy="566604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SQL like query language with limited capability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504000" y="4343400"/>
            <a:ext cx="932292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SELECT * FROM temperature WHERE time &gt; 1677628800 AND time &lt; 1678579200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400" cy="566604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Simplicity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Recognizable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Can’t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only perform simple operations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6400" cy="5666040"/>
          </a:xfrm>
          <a:prstGeom prst="rect">
            <a:avLst/>
          </a:prstGeom>
          <a:ln w="0">
            <a:noFill/>
          </a:ln>
        </p:spPr>
      </p:pic>
      <p:sp>
        <p:nvSpPr>
          <p:cNvPr id="67" name="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Flux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Functional query language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2057400" y="4021920"/>
            <a:ext cx="593964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from(bucket: “temperature”)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|&gt; range(start: 167762880, end: 1678579200)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2023-05-05T16:21:27Z</dcterms:modified>
  <cp:revision>45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