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</p:blipFill>
        <p:spPr>
          <a:xfrm>
            <a:off x="0" y="36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</p:blipFill>
        <p:spPr>
          <a:xfrm>
            <a:off x="0" y="72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720"/>
            <a:ext cx="10076760" cy="5666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</p:blipFill>
        <p:spPr>
          <a:xfrm>
            <a:off x="360" y="0"/>
            <a:ext cx="10079640" cy="56700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</p:blipFill>
        <p:spPr>
          <a:xfrm>
            <a:off x="2286000" y="2057400"/>
            <a:ext cx="2390040" cy="20570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</p:blipFill>
        <p:spPr>
          <a:xfrm>
            <a:off x="5382000" y="2057400"/>
            <a:ext cx="239004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</p:blipFill>
        <p:spPr>
          <a:xfrm>
            <a:off x="360" y="0"/>
            <a:ext cx="10079640" cy="56700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</p:blipFill>
        <p:spPr>
          <a:xfrm>
            <a:off x="1828800" y="1888920"/>
            <a:ext cx="638100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</p:blipFill>
        <p:spPr>
          <a:xfrm>
            <a:off x="0" y="36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</p:blipFill>
        <p:spPr>
          <a:xfrm>
            <a:off x="5380920" y="1568880"/>
            <a:ext cx="3305520" cy="30412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</p:blipFill>
        <p:spPr>
          <a:xfrm>
            <a:off x="1371600" y="1600200"/>
            <a:ext cx="3444480" cy="29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</p:blipFill>
        <p:spPr>
          <a:xfrm>
            <a:off x="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647720" y="4343400"/>
            <a:ext cx="72676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MATCH (:Person {name: 'Tom Hanks'})-[:DIRECTED]→(movie:Movie)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RETURN movie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4069800" y="2689920"/>
            <a:ext cx="18738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4069800" y="2286000"/>
            <a:ext cx="18738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</p:blipFill>
        <p:spPr>
          <a:xfrm>
            <a:off x="720" y="0"/>
            <a:ext cx="10079640" cy="56700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</p:blipFill>
        <p:spPr>
          <a:xfrm>
            <a:off x="0" y="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</p:blipFill>
        <p:spPr>
          <a:xfrm>
            <a:off x="0" y="36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</p:blipFill>
        <p:spPr>
          <a:xfrm>
            <a:off x="1143000" y="2143440"/>
            <a:ext cx="3657240" cy="197100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</p:blipFill>
        <p:spPr>
          <a:xfrm>
            <a:off x="5257800" y="2143440"/>
            <a:ext cx="3657240" cy="19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</p:blipFill>
        <p:spPr>
          <a:xfrm>
            <a:off x="0" y="36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</p:blipFill>
        <p:spPr>
          <a:xfrm rot="21595800">
            <a:off x="2745000" y="1807200"/>
            <a:ext cx="4655520" cy="29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</p:blipFill>
        <p:spPr>
          <a:xfrm>
            <a:off x="0" y="36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</p:blipFill>
        <p:spPr>
          <a:xfrm>
            <a:off x="3061080" y="1600200"/>
            <a:ext cx="379656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</p:blipFill>
        <p:spPr>
          <a:xfrm>
            <a:off x="3109680" y="1409400"/>
            <a:ext cx="351936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</p:blipFill>
        <p:spPr>
          <a:xfrm>
            <a:off x="0" y="36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</p:blipFill>
        <p:spPr>
          <a:xfrm>
            <a:off x="0" y="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647000" y="4343400"/>
            <a:ext cx="72676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$or: [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status: "A" },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qty: { $lt: 30 } 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] 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657600" y="3530160"/>
            <a:ext cx="2696760" cy="14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$or: [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status: "A" },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qty: { $lt: 30 } }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] 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52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</p:blipFill>
        <p:spPr>
          <a:xfrm>
            <a:off x="0" y="72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much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</p:blipFill>
        <p:spPr>
          <a:xfrm>
            <a:off x="685800" y="1906560"/>
            <a:ext cx="8686800" cy="20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</p:blipFill>
        <p:spPr>
          <a:xfrm>
            <a:off x="144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</p:blipFill>
        <p:spPr>
          <a:xfrm>
            <a:off x="2971800" y="1371600"/>
            <a:ext cx="4057920" cy="35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</p:blipFill>
        <p:spPr>
          <a:xfrm>
            <a:off x="0" y="36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04000" y="4343400"/>
            <a:ext cx="93232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</p:blipFill>
        <p:spPr>
          <a:xfrm>
            <a:off x="0" y="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</p:blipFill>
        <p:spPr>
          <a:xfrm>
            <a:off x="0" y="360"/>
            <a:ext cx="10076760" cy="566640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057400" y="4021920"/>
            <a:ext cx="5940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2023-05-05T15:58:36Z</dcterms:modified>
  <cp:revision>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